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1"/>
  </p:sldMasterIdLst>
  <p:notesMasterIdLst>
    <p:notesMasterId r:id="rId13"/>
  </p:notesMasterIdLst>
  <p:sldIdLst>
    <p:sldId id="256" r:id="rId2"/>
    <p:sldId id="264" r:id="rId3"/>
    <p:sldId id="275" r:id="rId4"/>
    <p:sldId id="258" r:id="rId5"/>
    <p:sldId id="268" r:id="rId6"/>
    <p:sldId id="265" r:id="rId7"/>
    <p:sldId id="260" r:id="rId8"/>
    <p:sldId id="273" r:id="rId9"/>
    <p:sldId id="262" r:id="rId10"/>
    <p:sldId id="274" r:id="rId11"/>
    <p:sldId id="276" r:id="rId12"/>
  </p:sldIdLst>
  <p:sldSz cx="9144000" cy="5143500" type="screen16x9"/>
  <p:notesSz cx="6858000" cy="9144000"/>
  <p:embeddedFontLst>
    <p:embeddedFont>
      <p:font typeface="Bebas Neue" panose="020B0604020202020204" charset="0"/>
      <p:regular r:id="rId14"/>
    </p:embeddedFont>
    <p:embeddedFont>
      <p:font typeface="Playfair Display" panose="00000500000000000000" pitchFamily="2" charset="-52"/>
      <p:regular r:id="rId15"/>
      <p:bold r:id="rId16"/>
      <p:italic r:id="rId17"/>
      <p:boldItalic r:id="rId18"/>
    </p:embeddedFont>
    <p:embeddedFont>
      <p:font typeface="Raleway" pitchFamily="2" charset="-52"/>
      <p:regular r:id="rId19"/>
      <p:bold r:id="rId20"/>
      <p:italic r:id="rId21"/>
      <p:boldItalic r:id="rId22"/>
    </p:embeddedFont>
    <p:embeddedFont>
      <p:font typeface="Segoe Print" panose="02000600000000000000" pitchFamily="2" charset="0"/>
      <p:regular r:id="rId23"/>
      <p:bold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1A9CCA4-0E9F-4C61-842C-7E6732ADDDF3}">
  <a:tblStyle styleId="{E1A9CCA4-0E9F-4C61-842C-7E6732ADDDF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216" y="53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fb7a247462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fb7a247462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e1d838b627_4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e1d838b627_4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fb7a247462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fb7a247462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52160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e1d838b627_4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e1d838b627_4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e1d838b627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e1d838b627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577408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e1d838b627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e1d838b627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e1d838b627_4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e1d838b627_4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e1d838b627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e1d838b627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e207fd22f2_0_250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e207fd22f2_0_250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e1d838b627_4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e1d838b627_4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e1d838b627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e1d838b627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/>
          </a:blip>
          <a:srcRect r="9132" b="9255"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09562" y="618050"/>
            <a:ext cx="5788500" cy="247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709562" y="3088150"/>
            <a:ext cx="2810100" cy="74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oogle Shape;58;p11"/>
          <p:cNvGrpSpPr/>
          <p:nvPr/>
        </p:nvGrpSpPr>
        <p:grpSpPr>
          <a:xfrm>
            <a:off x="0" y="0"/>
            <a:ext cx="9144000" cy="5143499"/>
            <a:chOff x="0" y="0"/>
            <a:chExt cx="9144000" cy="5143499"/>
          </a:xfrm>
        </p:grpSpPr>
        <p:pic>
          <p:nvPicPr>
            <p:cNvPr id="59" name="Google Shape;59;p11"/>
            <p:cNvPicPr preferRelativeResize="0"/>
            <p:nvPr/>
          </p:nvPicPr>
          <p:blipFill rotWithShape="1">
            <a:blip r:embed="rId2">
              <a:alphaModFix amt="48000"/>
            </a:blip>
            <a:srcRect r="9132" b="9255"/>
            <a:stretch/>
          </p:blipFill>
          <p:spPr>
            <a:xfrm>
              <a:off x="0" y="0"/>
              <a:ext cx="9143999" cy="51434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" name="Google Shape;60;p11"/>
            <p:cNvPicPr preferRelativeResize="0"/>
            <p:nvPr/>
          </p:nvPicPr>
          <p:blipFill rotWithShape="1">
            <a:blip r:embed="rId3">
              <a:alphaModFix/>
            </a:blip>
            <a:srcRect l="12116" t="5990" r="59199" b="19962"/>
            <a:stretch/>
          </p:blipFill>
          <p:spPr>
            <a:xfrm flipH="1">
              <a:off x="6257525" y="539500"/>
              <a:ext cx="2886475" cy="43735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" name="Google Shape;61;p11"/>
            <p:cNvPicPr preferRelativeResize="0"/>
            <p:nvPr/>
          </p:nvPicPr>
          <p:blipFill rotWithShape="1">
            <a:blip r:embed="rId3">
              <a:alphaModFix/>
            </a:blip>
            <a:srcRect l="43059" t="29" r="36251" b="2247"/>
            <a:stretch/>
          </p:blipFill>
          <p:spPr>
            <a:xfrm flipH="1">
              <a:off x="1" y="254175"/>
              <a:ext cx="1716049" cy="44388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2" name="Google Shape;62;p11"/>
          <p:cNvSpPr txBox="1">
            <a:spLocks noGrp="1"/>
          </p:cNvSpPr>
          <p:nvPr>
            <p:ph type="title" hasCustomPrompt="1"/>
          </p:nvPr>
        </p:nvSpPr>
        <p:spPr>
          <a:xfrm>
            <a:off x="1951800" y="1459425"/>
            <a:ext cx="5240400" cy="120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63" name="Google Shape;63;p11"/>
          <p:cNvSpPr txBox="1">
            <a:spLocks noGrp="1"/>
          </p:cNvSpPr>
          <p:nvPr>
            <p:ph type="subTitle" idx="1"/>
          </p:nvPr>
        </p:nvSpPr>
        <p:spPr>
          <a:xfrm>
            <a:off x="2512050" y="2665825"/>
            <a:ext cx="4119900" cy="71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047515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" name="Google Shape;114;p19"/>
          <p:cNvGrpSpPr/>
          <p:nvPr/>
        </p:nvGrpSpPr>
        <p:grpSpPr>
          <a:xfrm>
            <a:off x="-33275" y="304800"/>
            <a:ext cx="9177277" cy="4838700"/>
            <a:chOff x="-32825" y="0"/>
            <a:chExt cx="9053247" cy="4269567"/>
          </a:xfrm>
        </p:grpSpPr>
        <p:pic>
          <p:nvPicPr>
            <p:cNvPr id="115" name="Google Shape;115;p19"/>
            <p:cNvPicPr preferRelativeResize="0"/>
            <p:nvPr/>
          </p:nvPicPr>
          <p:blipFill rotWithShape="1">
            <a:blip r:embed="rId2">
              <a:alphaModFix amt="48000"/>
            </a:blip>
            <a:srcRect r="10362" b="24676"/>
            <a:stretch/>
          </p:blipFill>
          <p:spPr>
            <a:xfrm>
              <a:off x="0" y="0"/>
              <a:ext cx="9020422" cy="426956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6" name="Google Shape;116;p19"/>
            <p:cNvPicPr preferRelativeResize="0"/>
            <p:nvPr/>
          </p:nvPicPr>
          <p:blipFill rotWithShape="1">
            <a:blip r:embed="rId3">
              <a:alphaModFix/>
            </a:blip>
            <a:srcRect l="17422" t="5990" r="58145" b="33134"/>
            <a:stretch/>
          </p:blipFill>
          <p:spPr>
            <a:xfrm flipH="1">
              <a:off x="6767632" y="974874"/>
              <a:ext cx="2252788" cy="329469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7" name="Google Shape;117;p19"/>
            <p:cNvPicPr preferRelativeResize="0"/>
            <p:nvPr/>
          </p:nvPicPr>
          <p:blipFill rotWithShape="1">
            <a:blip r:embed="rId3">
              <a:alphaModFix/>
            </a:blip>
            <a:srcRect l="42764" r="41588" b="11598"/>
            <a:stretch/>
          </p:blipFill>
          <p:spPr>
            <a:xfrm flipH="1">
              <a:off x="-32825" y="254169"/>
              <a:ext cx="1297844" cy="401539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8" name="Google Shape;118;p19"/>
          <p:cNvSpPr txBox="1">
            <a:spLocks noGrp="1"/>
          </p:cNvSpPr>
          <p:nvPr>
            <p:ph type="title"/>
          </p:nvPr>
        </p:nvSpPr>
        <p:spPr>
          <a:xfrm>
            <a:off x="1024800" y="2560181"/>
            <a:ext cx="2336400" cy="38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19" name="Google Shape;119;p19"/>
          <p:cNvSpPr txBox="1">
            <a:spLocks noGrp="1"/>
          </p:cNvSpPr>
          <p:nvPr>
            <p:ph type="subTitle" idx="1"/>
          </p:nvPr>
        </p:nvSpPr>
        <p:spPr>
          <a:xfrm>
            <a:off x="1024800" y="3122806"/>
            <a:ext cx="2336400" cy="77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19"/>
          <p:cNvSpPr txBox="1">
            <a:spLocks noGrp="1"/>
          </p:cNvSpPr>
          <p:nvPr>
            <p:ph type="title" idx="2"/>
          </p:nvPr>
        </p:nvSpPr>
        <p:spPr>
          <a:xfrm>
            <a:off x="3403800" y="2560181"/>
            <a:ext cx="2336400" cy="38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21" name="Google Shape;121;p19"/>
          <p:cNvSpPr txBox="1">
            <a:spLocks noGrp="1"/>
          </p:cNvSpPr>
          <p:nvPr>
            <p:ph type="subTitle" idx="3"/>
          </p:nvPr>
        </p:nvSpPr>
        <p:spPr>
          <a:xfrm>
            <a:off x="3403800" y="3122806"/>
            <a:ext cx="2336400" cy="77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19"/>
          <p:cNvSpPr txBox="1">
            <a:spLocks noGrp="1"/>
          </p:cNvSpPr>
          <p:nvPr>
            <p:ph type="title" idx="4"/>
          </p:nvPr>
        </p:nvSpPr>
        <p:spPr>
          <a:xfrm>
            <a:off x="5782800" y="2560181"/>
            <a:ext cx="2336400" cy="38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23" name="Google Shape;123;p19"/>
          <p:cNvSpPr txBox="1">
            <a:spLocks noGrp="1"/>
          </p:cNvSpPr>
          <p:nvPr>
            <p:ph type="subTitle" idx="5"/>
          </p:nvPr>
        </p:nvSpPr>
        <p:spPr>
          <a:xfrm>
            <a:off x="5782800" y="3122806"/>
            <a:ext cx="2336400" cy="77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19"/>
          <p:cNvSpPr txBox="1">
            <a:spLocks noGrp="1"/>
          </p:cNvSpPr>
          <p:nvPr>
            <p:ph type="title" idx="6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340132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3" name="Google Shape;173;p24"/>
          <p:cNvGrpSpPr/>
          <p:nvPr/>
        </p:nvGrpSpPr>
        <p:grpSpPr>
          <a:xfrm flipH="1">
            <a:off x="0" y="0"/>
            <a:ext cx="9144001" cy="5143499"/>
            <a:chOff x="0" y="0"/>
            <a:chExt cx="9144001" cy="5143499"/>
          </a:xfrm>
        </p:grpSpPr>
        <p:pic>
          <p:nvPicPr>
            <p:cNvPr id="174" name="Google Shape;174;p24"/>
            <p:cNvPicPr preferRelativeResize="0"/>
            <p:nvPr/>
          </p:nvPicPr>
          <p:blipFill rotWithShape="1">
            <a:blip r:embed="rId2">
              <a:alphaModFix amt="90000"/>
            </a:blip>
            <a:srcRect t="37100" r="37099" b="3453"/>
            <a:stretch/>
          </p:blipFill>
          <p:spPr>
            <a:xfrm>
              <a:off x="0" y="0"/>
              <a:ext cx="9144001" cy="51434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5" name="Google Shape;175;p24"/>
            <p:cNvPicPr preferRelativeResize="0"/>
            <p:nvPr/>
          </p:nvPicPr>
          <p:blipFill rotWithShape="1">
            <a:blip r:embed="rId3">
              <a:alphaModFix/>
            </a:blip>
            <a:srcRect l="60738" t="-676" r="17570" b="2646"/>
            <a:stretch/>
          </p:blipFill>
          <p:spPr>
            <a:xfrm flipH="1">
              <a:off x="0" y="1495475"/>
              <a:ext cx="1983476" cy="3640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" name="Google Shape;176;p24"/>
            <p:cNvPicPr preferRelativeResize="0"/>
            <p:nvPr/>
          </p:nvPicPr>
          <p:blipFill rotWithShape="1">
            <a:blip r:embed="rId4">
              <a:alphaModFix/>
            </a:blip>
            <a:srcRect l="38091"/>
            <a:stretch/>
          </p:blipFill>
          <p:spPr>
            <a:xfrm flipH="1">
              <a:off x="7992298" y="2010025"/>
              <a:ext cx="1151700" cy="15649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oogle Shape;26;p5"/>
          <p:cNvPicPr preferRelativeResize="0"/>
          <p:nvPr/>
        </p:nvPicPr>
        <p:blipFill rotWithShape="1">
          <a:blip r:embed="rId2">
            <a:alphaModFix amt="74000"/>
          </a:blip>
          <a:srcRect b="11606"/>
          <a:stretch/>
        </p:blipFill>
        <p:spPr>
          <a:xfrm>
            <a:off x="0" y="0"/>
            <a:ext cx="9182848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27;p5"/>
          <p:cNvPicPr preferRelativeResize="0"/>
          <p:nvPr/>
        </p:nvPicPr>
        <p:blipFill rotWithShape="1">
          <a:blip r:embed="rId3">
            <a:alphaModFix/>
          </a:blip>
          <a:srcRect l="119" r="42854"/>
          <a:stretch/>
        </p:blipFill>
        <p:spPr>
          <a:xfrm>
            <a:off x="7917825" y="2562325"/>
            <a:ext cx="1265025" cy="1865975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5"/>
          <p:cNvSpPr txBox="1">
            <a:spLocks noGrp="1"/>
          </p:cNvSpPr>
          <p:nvPr>
            <p:ph type="subTitle" idx="1"/>
          </p:nvPr>
        </p:nvSpPr>
        <p:spPr>
          <a:xfrm>
            <a:off x="1532838" y="2508938"/>
            <a:ext cx="2569800" cy="45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Playfair Display"/>
              <a:buNone/>
              <a:defRPr sz="2500" b="1">
                <a:solidFill>
                  <a:schemeClr val="accen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Playfair Display"/>
              <a:buNone/>
              <a:defRPr sz="2500" b="1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Playfair Display"/>
              <a:buNone/>
              <a:defRPr sz="2500" b="1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Playfair Display"/>
              <a:buNone/>
              <a:defRPr sz="2500" b="1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Playfair Display"/>
              <a:buNone/>
              <a:defRPr sz="2500" b="1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Playfair Display"/>
              <a:buNone/>
              <a:defRPr sz="2500" b="1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Playfair Display"/>
              <a:buNone/>
              <a:defRPr sz="2500" b="1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Playfair Display"/>
              <a:buNone/>
              <a:defRPr sz="2500" b="1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Playfair Display"/>
              <a:buNone/>
              <a:defRPr sz="2500" b="1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ubTitle" idx="2"/>
          </p:nvPr>
        </p:nvSpPr>
        <p:spPr>
          <a:xfrm>
            <a:off x="5205463" y="2508938"/>
            <a:ext cx="2541900" cy="45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Playfair Display"/>
              <a:buNone/>
              <a:defRPr sz="2500" b="1">
                <a:solidFill>
                  <a:schemeClr val="accen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Playfair Display"/>
              <a:buNone/>
              <a:defRPr sz="2500" b="1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Playfair Display"/>
              <a:buNone/>
              <a:defRPr sz="2500" b="1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Playfair Display"/>
              <a:buNone/>
              <a:defRPr sz="2500" b="1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Playfair Display"/>
              <a:buNone/>
              <a:defRPr sz="2500" b="1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Playfair Display"/>
              <a:buNone/>
              <a:defRPr sz="2500" b="1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Playfair Display"/>
              <a:buNone/>
              <a:defRPr sz="2500" b="1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Playfair Display"/>
              <a:buNone/>
              <a:defRPr sz="2500" b="1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Playfair Display"/>
              <a:buNone/>
              <a:defRPr sz="2500" b="1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ubTitle" idx="3"/>
          </p:nvPr>
        </p:nvSpPr>
        <p:spPr>
          <a:xfrm>
            <a:off x="1532838" y="3097475"/>
            <a:ext cx="2569800" cy="119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ubTitle" idx="4"/>
          </p:nvPr>
        </p:nvSpPr>
        <p:spPr>
          <a:xfrm>
            <a:off x="5205463" y="3097475"/>
            <a:ext cx="2541900" cy="119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title"/>
          </p:nvPr>
        </p:nvSpPr>
        <p:spPr>
          <a:xfrm>
            <a:off x="720000" y="335814"/>
            <a:ext cx="7704000" cy="81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pic>
        <p:nvPicPr>
          <p:cNvPr id="33" name="Google Shape;33;p5"/>
          <p:cNvPicPr preferRelativeResize="0"/>
          <p:nvPr/>
        </p:nvPicPr>
        <p:blipFill rotWithShape="1">
          <a:blip r:embed="rId3">
            <a:alphaModFix/>
          </a:blip>
          <a:srcRect l="25939" r="118"/>
          <a:stretch/>
        </p:blipFill>
        <p:spPr>
          <a:xfrm>
            <a:off x="-36250" y="2158400"/>
            <a:ext cx="1252900" cy="14253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662831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Google Shape;66;p13"/>
          <p:cNvGrpSpPr/>
          <p:nvPr/>
        </p:nvGrpSpPr>
        <p:grpSpPr>
          <a:xfrm>
            <a:off x="0" y="0"/>
            <a:ext cx="9143999" cy="5143499"/>
            <a:chOff x="0" y="0"/>
            <a:chExt cx="9143999" cy="5143499"/>
          </a:xfrm>
        </p:grpSpPr>
        <p:pic>
          <p:nvPicPr>
            <p:cNvPr id="67" name="Google Shape;67;p13"/>
            <p:cNvPicPr preferRelativeResize="0"/>
            <p:nvPr/>
          </p:nvPicPr>
          <p:blipFill rotWithShape="1">
            <a:blip r:embed="rId2">
              <a:alphaModFix amt="49000"/>
            </a:blip>
            <a:srcRect t="5082" r="9132" b="14750"/>
            <a:stretch/>
          </p:blipFill>
          <p:spPr>
            <a:xfrm>
              <a:off x="0" y="0"/>
              <a:ext cx="9143999" cy="51434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8" name="Google Shape;68;p13"/>
            <p:cNvPicPr preferRelativeResize="0"/>
            <p:nvPr/>
          </p:nvPicPr>
          <p:blipFill rotWithShape="1">
            <a:blip r:embed="rId3">
              <a:alphaModFix/>
            </a:blip>
            <a:srcRect l="23521" t="41230" r="58692" b="28181"/>
            <a:stretch/>
          </p:blipFill>
          <p:spPr>
            <a:xfrm>
              <a:off x="0" y="3495275"/>
              <a:ext cx="1602151" cy="16482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" name="Google Shape;69;p13"/>
            <p:cNvPicPr preferRelativeResize="0"/>
            <p:nvPr/>
          </p:nvPicPr>
          <p:blipFill rotWithShape="1">
            <a:blip r:embed="rId3">
              <a:alphaModFix/>
            </a:blip>
            <a:srcRect l="41351" t="35130" r="45354" b="24019"/>
            <a:stretch/>
          </p:blipFill>
          <p:spPr>
            <a:xfrm>
              <a:off x="7674850" y="2443050"/>
              <a:ext cx="1469148" cy="27004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0" name="Google Shape;70;p13"/>
          <p:cNvSpPr txBox="1">
            <a:spLocks noGrp="1"/>
          </p:cNvSpPr>
          <p:nvPr>
            <p:ph type="title"/>
          </p:nvPr>
        </p:nvSpPr>
        <p:spPr>
          <a:xfrm>
            <a:off x="1382200" y="1693162"/>
            <a:ext cx="2874300" cy="527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600" b="1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subTitle" idx="1"/>
          </p:nvPr>
        </p:nvSpPr>
        <p:spPr>
          <a:xfrm>
            <a:off x="1382200" y="2304900"/>
            <a:ext cx="28743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title" idx="2"/>
          </p:nvPr>
        </p:nvSpPr>
        <p:spPr>
          <a:xfrm>
            <a:off x="4874750" y="1693162"/>
            <a:ext cx="2874300" cy="527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600" b="1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subTitle" idx="3"/>
          </p:nvPr>
        </p:nvSpPr>
        <p:spPr>
          <a:xfrm>
            <a:off x="4874750" y="2304900"/>
            <a:ext cx="28743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3"/>
          <p:cNvSpPr txBox="1">
            <a:spLocks noGrp="1"/>
          </p:cNvSpPr>
          <p:nvPr>
            <p:ph type="title" idx="4"/>
          </p:nvPr>
        </p:nvSpPr>
        <p:spPr>
          <a:xfrm>
            <a:off x="1382200" y="3367609"/>
            <a:ext cx="2874300" cy="527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600" b="1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75" name="Google Shape;75;p13"/>
          <p:cNvSpPr txBox="1">
            <a:spLocks noGrp="1"/>
          </p:cNvSpPr>
          <p:nvPr>
            <p:ph type="subTitle" idx="5"/>
          </p:nvPr>
        </p:nvSpPr>
        <p:spPr>
          <a:xfrm>
            <a:off x="1382200" y="3983047"/>
            <a:ext cx="28743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title" idx="6"/>
          </p:nvPr>
        </p:nvSpPr>
        <p:spPr>
          <a:xfrm>
            <a:off x="4884950" y="3367609"/>
            <a:ext cx="2853900" cy="527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600" b="1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subTitle" idx="7"/>
          </p:nvPr>
        </p:nvSpPr>
        <p:spPr>
          <a:xfrm>
            <a:off x="4874750" y="3983047"/>
            <a:ext cx="28743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3"/>
          <p:cNvSpPr txBox="1">
            <a:spLocks noGrp="1"/>
          </p:cNvSpPr>
          <p:nvPr>
            <p:ph type="title" idx="8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3"/>
          <p:cNvSpPr txBox="1">
            <a:spLocks noGrp="1"/>
          </p:cNvSpPr>
          <p:nvPr>
            <p:ph type="title" idx="9" hasCustomPrompt="1"/>
          </p:nvPr>
        </p:nvSpPr>
        <p:spPr>
          <a:xfrm>
            <a:off x="2423200" y="1256604"/>
            <a:ext cx="7923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0" name="Google Shape;80;p13"/>
          <p:cNvSpPr txBox="1">
            <a:spLocks noGrp="1"/>
          </p:cNvSpPr>
          <p:nvPr>
            <p:ph type="title" idx="13" hasCustomPrompt="1"/>
          </p:nvPr>
        </p:nvSpPr>
        <p:spPr>
          <a:xfrm>
            <a:off x="2423200" y="2944275"/>
            <a:ext cx="7923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1" name="Google Shape;81;p13"/>
          <p:cNvSpPr txBox="1">
            <a:spLocks noGrp="1"/>
          </p:cNvSpPr>
          <p:nvPr>
            <p:ph type="title" idx="14" hasCustomPrompt="1"/>
          </p:nvPr>
        </p:nvSpPr>
        <p:spPr>
          <a:xfrm>
            <a:off x="5915750" y="1256604"/>
            <a:ext cx="7923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2" name="Google Shape;82;p13"/>
          <p:cNvSpPr txBox="1">
            <a:spLocks noGrp="1"/>
          </p:cNvSpPr>
          <p:nvPr>
            <p:ph type="title" idx="15" hasCustomPrompt="1"/>
          </p:nvPr>
        </p:nvSpPr>
        <p:spPr>
          <a:xfrm>
            <a:off x="5915750" y="2933626"/>
            <a:ext cx="7923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11604982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/>
          <p:cNvPicPr preferRelativeResize="0"/>
          <p:nvPr/>
        </p:nvPicPr>
        <p:blipFill rotWithShape="1">
          <a:blip r:embed="rId2">
            <a:alphaModFix amt="74000"/>
          </a:blip>
          <a:srcRect b="11606"/>
          <a:stretch/>
        </p:blipFill>
        <p:spPr>
          <a:xfrm flipH="1">
            <a:off x="0" y="0"/>
            <a:ext cx="9182848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0"/>
            <a:ext cx="392968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2152350" y="1874825"/>
            <a:ext cx="4839300" cy="841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0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2" hasCustomPrompt="1"/>
          </p:nvPr>
        </p:nvSpPr>
        <p:spPr>
          <a:xfrm>
            <a:off x="2152350" y="998475"/>
            <a:ext cx="1242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7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2152350" y="2751175"/>
            <a:ext cx="4839300" cy="4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624737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oogle Shape;48;p9"/>
          <p:cNvGrpSpPr/>
          <p:nvPr/>
        </p:nvGrpSpPr>
        <p:grpSpPr>
          <a:xfrm>
            <a:off x="0" y="0"/>
            <a:ext cx="9144001" cy="5143500"/>
            <a:chOff x="0" y="0"/>
            <a:chExt cx="9144001" cy="5143500"/>
          </a:xfrm>
        </p:grpSpPr>
        <p:pic>
          <p:nvPicPr>
            <p:cNvPr id="49" name="Google Shape;49;p9"/>
            <p:cNvPicPr preferRelativeResize="0"/>
            <p:nvPr/>
          </p:nvPicPr>
          <p:blipFill rotWithShape="1">
            <a:blip r:embed="rId2">
              <a:alphaModFix amt="90000"/>
            </a:blip>
            <a:srcRect t="37100" r="37099" b="3453"/>
            <a:stretch/>
          </p:blipFill>
          <p:spPr>
            <a:xfrm>
              <a:off x="0" y="0"/>
              <a:ext cx="9144001" cy="51434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" name="Google Shape;50;p9"/>
            <p:cNvPicPr preferRelativeResize="0"/>
            <p:nvPr/>
          </p:nvPicPr>
          <p:blipFill rotWithShape="1">
            <a:blip r:embed="rId3">
              <a:alphaModFix/>
            </a:blip>
            <a:srcRect l="60738" b="4707"/>
            <a:stretch/>
          </p:blipFill>
          <p:spPr>
            <a:xfrm>
              <a:off x="5553900" y="1604650"/>
              <a:ext cx="3590098" cy="3538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" name="Google Shape;51;p9"/>
            <p:cNvPicPr preferRelativeResize="0"/>
            <p:nvPr/>
          </p:nvPicPr>
          <p:blipFill rotWithShape="1">
            <a:blip r:embed="rId4">
              <a:alphaModFix/>
            </a:blip>
            <a:srcRect l="38091"/>
            <a:stretch/>
          </p:blipFill>
          <p:spPr>
            <a:xfrm>
              <a:off x="0" y="996600"/>
              <a:ext cx="1151700" cy="15649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2" name="Google Shape;52;p9"/>
          <p:cNvSpPr txBox="1">
            <a:spLocks noGrp="1"/>
          </p:cNvSpPr>
          <p:nvPr>
            <p:ph type="title"/>
          </p:nvPr>
        </p:nvSpPr>
        <p:spPr>
          <a:xfrm>
            <a:off x="1151700" y="1905472"/>
            <a:ext cx="4402200" cy="695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subTitle" idx="1"/>
          </p:nvPr>
        </p:nvSpPr>
        <p:spPr>
          <a:xfrm>
            <a:off x="1151700" y="2829200"/>
            <a:ext cx="4818300" cy="135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000704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41;p7"/>
          <p:cNvPicPr preferRelativeResize="0"/>
          <p:nvPr/>
        </p:nvPicPr>
        <p:blipFill rotWithShape="1">
          <a:blip r:embed="rId2">
            <a:alphaModFix amt="72000"/>
          </a:blip>
          <a:srcRect t="23483" r="48725" b="25311"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7"/>
          <p:cNvSpPr txBox="1">
            <a:spLocks noGrp="1"/>
          </p:cNvSpPr>
          <p:nvPr>
            <p:ph type="title"/>
          </p:nvPr>
        </p:nvSpPr>
        <p:spPr>
          <a:xfrm>
            <a:off x="720000" y="850701"/>
            <a:ext cx="3232800" cy="1081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1"/>
          </p:nvPr>
        </p:nvSpPr>
        <p:spPr>
          <a:xfrm>
            <a:off x="726450" y="2049125"/>
            <a:ext cx="4015200" cy="216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50780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p8"/>
          <p:cNvPicPr preferRelativeResize="0"/>
          <p:nvPr/>
        </p:nvPicPr>
        <p:blipFill rotWithShape="1">
          <a:blip r:embed="rId2">
            <a:alphaModFix/>
          </a:blip>
          <a:srcRect l="19954" t="19946" r="14941" b="14953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1754350" y="1307100"/>
            <a:ext cx="5635200" cy="2529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9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638218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noFill/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●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○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■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●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○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■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●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○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aleway"/>
              <a:buChar char="■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8" r:id="rId2"/>
    <p:sldLayoutId id="2147483670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2" r:id="rId10"/>
    <p:sldLayoutId id="2147483683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p29"/>
          <p:cNvPicPr preferRelativeResize="0"/>
          <p:nvPr/>
        </p:nvPicPr>
        <p:blipFill rotWithShape="1">
          <a:blip r:embed="rId3">
            <a:alphaModFix/>
          </a:blip>
          <a:srcRect l="40286" t="8518" r="9134" b="6040"/>
          <a:stretch/>
        </p:blipFill>
        <p:spPr>
          <a:xfrm>
            <a:off x="4054074" y="0"/>
            <a:ext cx="5089926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29"/>
          <p:cNvSpPr txBox="1">
            <a:spLocks noGrp="1"/>
          </p:cNvSpPr>
          <p:nvPr>
            <p:ph type="ctrTitle"/>
          </p:nvPr>
        </p:nvSpPr>
        <p:spPr>
          <a:xfrm>
            <a:off x="709562" y="857104"/>
            <a:ext cx="5788500" cy="247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0" dirty="0">
                <a:solidFill>
                  <a:schemeClr val="tx1"/>
                </a:solidFill>
              </a:rPr>
              <a:t>Хранители</a:t>
            </a:r>
            <a:r>
              <a:rPr lang="ru-RU" dirty="0">
                <a:solidFill>
                  <a:schemeClr val="tx1"/>
                </a:solidFill>
              </a:rPr>
              <a:t> Арктики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94" name="Google Shape;194;p29"/>
          <p:cNvSpPr txBox="1">
            <a:spLocks noGrp="1"/>
          </p:cNvSpPr>
          <p:nvPr>
            <p:ph type="subTitle" idx="1"/>
          </p:nvPr>
        </p:nvSpPr>
        <p:spPr>
          <a:xfrm>
            <a:off x="709562" y="3145794"/>
            <a:ext cx="3344513" cy="74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solidFill>
                  <a:schemeClr val="tx2"/>
                </a:solidFill>
                <a:latin typeface="Segoe Print" panose="02000600000000000000" pitchFamily="2" charset="0"/>
              </a:rPr>
              <a:t>Бот для познания малых народов севера</a:t>
            </a:r>
          </a:p>
        </p:txBody>
      </p:sp>
      <p:cxnSp>
        <p:nvCxnSpPr>
          <p:cNvPr id="195" name="Google Shape;195;p29"/>
          <p:cNvCxnSpPr/>
          <p:nvPr/>
        </p:nvCxnSpPr>
        <p:spPr>
          <a:xfrm>
            <a:off x="796462" y="2997300"/>
            <a:ext cx="3411900" cy="0"/>
          </a:xfrm>
          <a:prstGeom prst="straightConnector1">
            <a:avLst/>
          </a:prstGeom>
          <a:noFill/>
          <a:ln w="9525" cap="flat" cmpd="sng">
            <a:solidFill>
              <a:srgbClr val="15325B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A99E2AEC-6893-4836-8382-CADBB25B56D3}"/>
              </a:ext>
            </a:extLst>
          </p:cNvPr>
          <p:cNvSpPr txBox="1"/>
          <p:nvPr/>
        </p:nvSpPr>
        <p:spPr>
          <a:xfrm>
            <a:off x="709562" y="4360566"/>
            <a:ext cx="28520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solidFill>
                  <a:schemeClr val="tx2"/>
                </a:solidFill>
                <a:latin typeface="Segoe Print" panose="02000600000000000000" pitchFamily="2" charset="0"/>
              </a:rPr>
              <a:t>Команда: </a:t>
            </a:r>
            <a:r>
              <a:rPr lang="en-US" sz="2000" dirty="0" err="1">
                <a:solidFill>
                  <a:schemeClr val="tx2"/>
                </a:solidFill>
                <a:latin typeface="Segoe Print" panose="02000600000000000000" pitchFamily="2" charset="0"/>
              </a:rPr>
              <a:t>Anonimus</a:t>
            </a:r>
            <a:endParaRPr lang="ru-RU" sz="2000" dirty="0">
              <a:solidFill>
                <a:schemeClr val="tx2"/>
              </a:solidFill>
              <a:latin typeface="Segoe Print" panose="02000600000000000000" pitchFamily="2" charset="0"/>
            </a:endParaRPr>
          </a:p>
        </p:txBody>
      </p:sp>
      <p:sp>
        <p:nvSpPr>
          <p:cNvPr id="12" name="Google Shape;194;p29">
            <a:extLst>
              <a:ext uri="{FF2B5EF4-FFF2-40B4-BE49-F238E27FC236}">
                <a16:creationId xmlns:a16="http://schemas.microsoft.com/office/drawing/2014/main" id="{CFBB799E-137B-4D88-B6D8-290823DC771E}"/>
              </a:ext>
            </a:extLst>
          </p:cNvPr>
          <p:cNvSpPr txBox="1">
            <a:spLocks/>
          </p:cNvSpPr>
          <p:nvPr/>
        </p:nvSpPr>
        <p:spPr>
          <a:xfrm>
            <a:off x="709562" y="4638935"/>
            <a:ext cx="1364565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None/>
              <a:defRPr sz="16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aleway"/>
              <a:buNone/>
              <a:defRPr sz="1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aleway"/>
              <a:buNone/>
              <a:defRPr sz="1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aleway"/>
              <a:buNone/>
              <a:defRPr sz="1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aleway"/>
              <a:buNone/>
              <a:defRPr sz="1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aleway"/>
              <a:buNone/>
              <a:defRPr sz="1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aleway"/>
              <a:buNone/>
              <a:defRPr sz="1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aleway"/>
              <a:buNone/>
              <a:defRPr sz="1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aleway"/>
              <a:buNone/>
              <a:defRPr sz="1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/>
            <a:r>
              <a:rPr lang="ru-RU" dirty="0">
                <a:solidFill>
                  <a:schemeClr val="tx2"/>
                </a:solidFill>
                <a:latin typeface="Segoe Print" panose="02000600000000000000" pitchFamily="2" charset="0"/>
              </a:rPr>
              <a:t>Кейс</a:t>
            </a:r>
            <a:r>
              <a:rPr lang="en-US" dirty="0">
                <a:solidFill>
                  <a:schemeClr val="tx2"/>
                </a:solidFill>
                <a:latin typeface="Segoe Print" panose="02000600000000000000" pitchFamily="2" charset="0"/>
              </a:rPr>
              <a:t>:</a:t>
            </a:r>
            <a:r>
              <a:rPr lang="ru-RU" dirty="0">
                <a:solidFill>
                  <a:schemeClr val="tx2"/>
                </a:solidFill>
                <a:latin typeface="Segoe Print" panose="02000600000000000000" pitchFamily="2" charset="0"/>
              </a:rPr>
              <a:t> 1с</a:t>
            </a:r>
          </a:p>
        </p:txBody>
      </p:sp>
    </p:spTree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Google Shape;306;p38"/>
          <p:cNvPicPr preferRelativeResize="0"/>
          <p:nvPr/>
        </p:nvPicPr>
        <p:blipFill>
          <a:blip r:embed="rId3">
            <a:alphaModFix amt="78000"/>
          </a:blip>
          <a:stretch>
            <a:fillRect/>
          </a:stretch>
        </p:blipFill>
        <p:spPr>
          <a:xfrm>
            <a:off x="6513150" y="1659624"/>
            <a:ext cx="875700" cy="86595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38"/>
          <p:cNvPicPr preferRelativeResize="0"/>
          <p:nvPr/>
        </p:nvPicPr>
        <p:blipFill>
          <a:blip r:embed="rId3">
            <a:alphaModFix amt="78000"/>
          </a:blip>
          <a:stretch>
            <a:fillRect/>
          </a:stretch>
        </p:blipFill>
        <p:spPr>
          <a:xfrm>
            <a:off x="4134150" y="1659624"/>
            <a:ext cx="875700" cy="86595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38"/>
          <p:cNvPicPr preferRelativeResize="0"/>
          <p:nvPr/>
        </p:nvPicPr>
        <p:blipFill>
          <a:blip r:embed="rId3">
            <a:alphaModFix amt="78000"/>
          </a:blip>
          <a:stretch>
            <a:fillRect/>
          </a:stretch>
        </p:blipFill>
        <p:spPr>
          <a:xfrm>
            <a:off x="1755150" y="1659624"/>
            <a:ext cx="875700" cy="865958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38"/>
          <p:cNvSpPr txBox="1">
            <a:spLocks noGrp="1"/>
          </p:cNvSpPr>
          <p:nvPr>
            <p:ph type="title" idx="6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Команда и контакты</a:t>
            </a:r>
            <a:endParaRPr dirty="0"/>
          </a:p>
        </p:txBody>
      </p:sp>
      <p:sp>
        <p:nvSpPr>
          <p:cNvPr id="310" name="Google Shape;310;p38"/>
          <p:cNvSpPr txBox="1">
            <a:spLocks noGrp="1"/>
          </p:cNvSpPr>
          <p:nvPr>
            <p:ph type="title"/>
          </p:nvPr>
        </p:nvSpPr>
        <p:spPr>
          <a:xfrm>
            <a:off x="1024800" y="2560181"/>
            <a:ext cx="2336400" cy="38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ru-RU" dirty="0"/>
              <a:t>Менеджер</a:t>
            </a:r>
          </a:p>
        </p:txBody>
      </p:sp>
      <p:sp>
        <p:nvSpPr>
          <p:cNvPr id="311" name="Google Shape;311;p38"/>
          <p:cNvSpPr txBox="1">
            <a:spLocks noGrp="1"/>
          </p:cNvSpPr>
          <p:nvPr>
            <p:ph type="subTitle" idx="1"/>
          </p:nvPr>
        </p:nvSpPr>
        <p:spPr>
          <a:xfrm>
            <a:off x="978380" y="3122806"/>
            <a:ext cx="2336400" cy="77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ru-RU" sz="1600" dirty="0">
                <a:solidFill>
                  <a:schemeClr val="tx2"/>
                </a:solidFill>
              </a:rPr>
              <a:t>Залялов Александр</a:t>
            </a:r>
          </a:p>
          <a:p>
            <a:pPr algn="ctr"/>
            <a:r>
              <a:rPr lang="ru-RU" sz="1200" dirty="0">
                <a:solidFill>
                  <a:schemeClr val="tx2"/>
                </a:solidFill>
                <a:latin typeface="Playfair Display" panose="00000500000000000000" pitchFamily="2" charset="-52"/>
              </a:rPr>
              <a:t>Связь: </a:t>
            </a:r>
            <a:r>
              <a:rPr lang="en-US" sz="1200" dirty="0">
                <a:solidFill>
                  <a:schemeClr val="tx2"/>
                </a:solidFill>
                <a:latin typeface="Playfair Display" panose="00000500000000000000" pitchFamily="2" charset="-52"/>
              </a:rPr>
              <a:t>@traatyar</a:t>
            </a:r>
            <a:endParaRPr lang="ru-RU" sz="1200" dirty="0">
              <a:solidFill>
                <a:schemeClr val="tx2"/>
              </a:solidFill>
              <a:latin typeface="Playfair Display" panose="00000500000000000000" pitchFamily="2" charset="-52"/>
            </a:endParaRPr>
          </a:p>
        </p:txBody>
      </p:sp>
      <p:sp>
        <p:nvSpPr>
          <p:cNvPr id="312" name="Google Shape;312;p38"/>
          <p:cNvSpPr txBox="1">
            <a:spLocks noGrp="1"/>
          </p:cNvSpPr>
          <p:nvPr>
            <p:ph type="title" idx="2"/>
          </p:nvPr>
        </p:nvSpPr>
        <p:spPr>
          <a:xfrm>
            <a:off x="3403800" y="2560181"/>
            <a:ext cx="2336400" cy="38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ru-RU" dirty="0"/>
              <a:t>Дизайнер</a:t>
            </a:r>
          </a:p>
        </p:txBody>
      </p:sp>
      <p:sp>
        <p:nvSpPr>
          <p:cNvPr id="313" name="Google Shape;313;p38"/>
          <p:cNvSpPr txBox="1">
            <a:spLocks noGrp="1"/>
          </p:cNvSpPr>
          <p:nvPr>
            <p:ph type="subTitle" idx="3"/>
          </p:nvPr>
        </p:nvSpPr>
        <p:spPr>
          <a:xfrm>
            <a:off x="3195663" y="3122806"/>
            <a:ext cx="2750634" cy="77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ru-RU" sz="1600" dirty="0" err="1">
                <a:solidFill>
                  <a:schemeClr val="tx2"/>
                </a:solidFill>
              </a:rPr>
              <a:t>Ломзиков</a:t>
            </a:r>
            <a:r>
              <a:rPr lang="ru-RU" sz="1600" dirty="0">
                <a:solidFill>
                  <a:schemeClr val="tx2"/>
                </a:solidFill>
              </a:rPr>
              <a:t> Андрей</a:t>
            </a:r>
            <a:endParaRPr lang="en-US" sz="1600" dirty="0">
              <a:solidFill>
                <a:schemeClr val="tx2"/>
              </a:solidFill>
            </a:endParaRPr>
          </a:p>
          <a:p>
            <a:pPr algn="ctr"/>
            <a:r>
              <a:rPr lang="ru-RU" sz="1200" dirty="0">
                <a:solidFill>
                  <a:schemeClr val="tx2"/>
                </a:solidFill>
                <a:latin typeface="Playfair Display" panose="00000500000000000000" pitchFamily="2" charset="-52"/>
              </a:rPr>
              <a:t>Связь: </a:t>
            </a:r>
            <a:r>
              <a:rPr lang="en-US" sz="1200" dirty="0">
                <a:solidFill>
                  <a:schemeClr val="tx2"/>
                </a:solidFill>
                <a:latin typeface="Playfair Display" panose="00000500000000000000" pitchFamily="2" charset="-52"/>
              </a:rPr>
              <a:t>@AndreyLomzikov</a:t>
            </a:r>
            <a:endParaRPr lang="ru-RU" sz="1200" dirty="0">
              <a:solidFill>
                <a:schemeClr val="tx2"/>
              </a:solidFill>
              <a:latin typeface="Playfair Display" panose="00000500000000000000" pitchFamily="2" charset="-52"/>
            </a:endParaRPr>
          </a:p>
        </p:txBody>
      </p:sp>
      <p:sp>
        <p:nvSpPr>
          <p:cNvPr id="314" name="Google Shape;314;p38"/>
          <p:cNvSpPr txBox="1">
            <a:spLocks noGrp="1"/>
          </p:cNvSpPr>
          <p:nvPr>
            <p:ph type="title" idx="4"/>
          </p:nvPr>
        </p:nvSpPr>
        <p:spPr>
          <a:xfrm>
            <a:off x="5782800" y="2560181"/>
            <a:ext cx="2336400" cy="38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ru-RU" dirty="0"/>
              <a:t>Разработчик</a:t>
            </a:r>
          </a:p>
        </p:txBody>
      </p:sp>
      <p:sp>
        <p:nvSpPr>
          <p:cNvPr id="315" name="Google Shape;315;p38"/>
          <p:cNvSpPr txBox="1">
            <a:spLocks noGrp="1"/>
          </p:cNvSpPr>
          <p:nvPr>
            <p:ph type="subTitle" idx="5"/>
          </p:nvPr>
        </p:nvSpPr>
        <p:spPr>
          <a:xfrm>
            <a:off x="5732614" y="3122806"/>
            <a:ext cx="2476537" cy="77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ru-RU" sz="1600" dirty="0">
                <a:solidFill>
                  <a:schemeClr val="tx2"/>
                </a:solidFill>
              </a:rPr>
              <a:t>Сумароков Кирилл</a:t>
            </a:r>
          </a:p>
          <a:p>
            <a:pPr algn="ctr"/>
            <a:r>
              <a:rPr lang="ru-RU" sz="1200" dirty="0">
                <a:solidFill>
                  <a:schemeClr val="tx2"/>
                </a:solidFill>
                <a:latin typeface="Playfair Display" panose="00000500000000000000" pitchFamily="2" charset="-52"/>
              </a:rPr>
              <a:t>Связь: </a:t>
            </a:r>
            <a:r>
              <a:rPr lang="en-US" sz="1200" dirty="0">
                <a:solidFill>
                  <a:schemeClr val="tx2"/>
                </a:solidFill>
                <a:latin typeface="Playfair Display" panose="00000500000000000000" pitchFamily="2" charset="-52"/>
              </a:rPr>
              <a:t>@tired_frozzyy</a:t>
            </a:r>
            <a:endParaRPr lang="ru-RU" sz="1200" dirty="0">
              <a:solidFill>
                <a:schemeClr val="tx2"/>
              </a:solidFill>
              <a:latin typeface="Playfair Display" panose="00000500000000000000" pitchFamily="2" charset="-52"/>
            </a:endParaRPr>
          </a:p>
        </p:txBody>
      </p:sp>
      <p:cxnSp>
        <p:nvCxnSpPr>
          <p:cNvPr id="316" name="Google Shape;316;p38"/>
          <p:cNvCxnSpPr/>
          <p:nvPr/>
        </p:nvCxnSpPr>
        <p:spPr>
          <a:xfrm>
            <a:off x="1348500" y="3054595"/>
            <a:ext cx="1689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7" name="Google Shape;317;p38"/>
          <p:cNvCxnSpPr/>
          <p:nvPr/>
        </p:nvCxnSpPr>
        <p:spPr>
          <a:xfrm>
            <a:off x="3727500" y="3054595"/>
            <a:ext cx="1689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8" name="Google Shape;318;p38"/>
          <p:cNvCxnSpPr/>
          <p:nvPr/>
        </p:nvCxnSpPr>
        <p:spPr>
          <a:xfrm>
            <a:off x="6106500" y="3054595"/>
            <a:ext cx="1689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1" name="Google Shape;638;p50">
            <a:extLst>
              <a:ext uri="{FF2B5EF4-FFF2-40B4-BE49-F238E27FC236}">
                <a16:creationId xmlns:a16="http://schemas.microsoft.com/office/drawing/2014/main" id="{BCE0AF60-DBF8-47AA-8E2A-2E7479DBBD54}"/>
              </a:ext>
            </a:extLst>
          </p:cNvPr>
          <p:cNvGrpSpPr/>
          <p:nvPr/>
        </p:nvGrpSpPr>
        <p:grpSpPr>
          <a:xfrm>
            <a:off x="6707388" y="1939921"/>
            <a:ext cx="526987" cy="348279"/>
            <a:chOff x="3919225" y="3147550"/>
            <a:chExt cx="287000" cy="189675"/>
          </a:xfrm>
        </p:grpSpPr>
        <p:sp>
          <p:nvSpPr>
            <p:cNvPr id="52" name="Google Shape;639;p50">
              <a:extLst>
                <a:ext uri="{FF2B5EF4-FFF2-40B4-BE49-F238E27FC236}">
                  <a16:creationId xmlns:a16="http://schemas.microsoft.com/office/drawing/2014/main" id="{BC47E36E-548B-4095-BAB7-53614C763C33}"/>
                </a:ext>
              </a:extLst>
            </p:cNvPr>
            <p:cNvSpPr/>
            <p:nvPr/>
          </p:nvSpPr>
          <p:spPr>
            <a:xfrm>
              <a:off x="3960900" y="3149500"/>
              <a:ext cx="42900" cy="42900"/>
            </a:xfrm>
            <a:custGeom>
              <a:avLst/>
              <a:gdLst/>
              <a:ahLst/>
              <a:cxnLst/>
              <a:rect l="l" t="t" r="r" b="b"/>
              <a:pathLst>
                <a:path w="1716" h="1716" extrusionOk="0">
                  <a:moveTo>
                    <a:pt x="858" y="1"/>
                  </a:moveTo>
                  <a:cubicBezTo>
                    <a:pt x="382" y="1"/>
                    <a:pt x="1" y="382"/>
                    <a:pt x="1" y="858"/>
                  </a:cubicBezTo>
                  <a:cubicBezTo>
                    <a:pt x="1" y="1335"/>
                    <a:pt x="382" y="1716"/>
                    <a:pt x="858" y="1716"/>
                  </a:cubicBezTo>
                  <a:cubicBezTo>
                    <a:pt x="1335" y="1716"/>
                    <a:pt x="1716" y="1335"/>
                    <a:pt x="1716" y="858"/>
                  </a:cubicBezTo>
                  <a:cubicBezTo>
                    <a:pt x="1716" y="382"/>
                    <a:pt x="1335" y="1"/>
                    <a:pt x="8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640;p50">
              <a:extLst>
                <a:ext uri="{FF2B5EF4-FFF2-40B4-BE49-F238E27FC236}">
                  <a16:creationId xmlns:a16="http://schemas.microsoft.com/office/drawing/2014/main" id="{29C21509-FD02-47B4-B050-242254AD334A}"/>
                </a:ext>
              </a:extLst>
            </p:cNvPr>
            <p:cNvSpPr/>
            <p:nvPr/>
          </p:nvSpPr>
          <p:spPr>
            <a:xfrm>
              <a:off x="3919225" y="3147550"/>
              <a:ext cx="287000" cy="189675"/>
            </a:xfrm>
            <a:custGeom>
              <a:avLst/>
              <a:gdLst/>
              <a:ahLst/>
              <a:cxnLst/>
              <a:rect l="l" t="t" r="r" b="b"/>
              <a:pathLst>
                <a:path w="11480" h="7587" extrusionOk="0">
                  <a:moveTo>
                    <a:pt x="7769" y="0"/>
                  </a:moveTo>
                  <a:cubicBezTo>
                    <a:pt x="7728" y="0"/>
                    <a:pt x="7685" y="12"/>
                    <a:pt x="7645" y="31"/>
                  </a:cubicBezTo>
                  <a:lnTo>
                    <a:pt x="4645" y="2365"/>
                  </a:lnTo>
                  <a:cubicBezTo>
                    <a:pt x="4570" y="2291"/>
                    <a:pt x="4468" y="2253"/>
                    <a:pt x="4367" y="2253"/>
                  </a:cubicBezTo>
                  <a:cubicBezTo>
                    <a:pt x="4306" y="2253"/>
                    <a:pt x="4246" y="2267"/>
                    <a:pt x="4192" y="2294"/>
                  </a:cubicBezTo>
                  <a:lnTo>
                    <a:pt x="3216" y="2841"/>
                  </a:lnTo>
                  <a:lnTo>
                    <a:pt x="2454" y="2246"/>
                  </a:lnTo>
                  <a:cubicBezTo>
                    <a:pt x="2382" y="2056"/>
                    <a:pt x="2263" y="1936"/>
                    <a:pt x="2049" y="1889"/>
                  </a:cubicBezTo>
                  <a:cubicBezTo>
                    <a:pt x="2000" y="1873"/>
                    <a:pt x="1907" y="1834"/>
                    <a:pt x="1807" y="1834"/>
                  </a:cubicBezTo>
                  <a:cubicBezTo>
                    <a:pt x="1761" y="1834"/>
                    <a:pt x="1713" y="1842"/>
                    <a:pt x="1668" y="1865"/>
                  </a:cubicBezTo>
                  <a:cubicBezTo>
                    <a:pt x="1382" y="1913"/>
                    <a:pt x="1144" y="2056"/>
                    <a:pt x="1073" y="2341"/>
                  </a:cubicBezTo>
                  <a:cubicBezTo>
                    <a:pt x="1073" y="2341"/>
                    <a:pt x="382" y="4151"/>
                    <a:pt x="168" y="4747"/>
                  </a:cubicBezTo>
                  <a:cubicBezTo>
                    <a:pt x="1" y="5223"/>
                    <a:pt x="358" y="5628"/>
                    <a:pt x="644" y="5628"/>
                  </a:cubicBezTo>
                  <a:lnTo>
                    <a:pt x="2501" y="5628"/>
                  </a:lnTo>
                  <a:lnTo>
                    <a:pt x="3121" y="7223"/>
                  </a:lnTo>
                  <a:cubicBezTo>
                    <a:pt x="3216" y="7461"/>
                    <a:pt x="3406" y="7580"/>
                    <a:pt x="3645" y="7580"/>
                  </a:cubicBezTo>
                  <a:cubicBezTo>
                    <a:pt x="3716" y="7580"/>
                    <a:pt x="3811" y="7580"/>
                    <a:pt x="3859" y="7533"/>
                  </a:cubicBezTo>
                  <a:cubicBezTo>
                    <a:pt x="4169" y="7414"/>
                    <a:pt x="4311" y="7104"/>
                    <a:pt x="4192" y="6795"/>
                  </a:cubicBezTo>
                  <a:lnTo>
                    <a:pt x="3406" y="4842"/>
                  </a:lnTo>
                  <a:cubicBezTo>
                    <a:pt x="3335" y="4627"/>
                    <a:pt x="3121" y="4485"/>
                    <a:pt x="2883" y="4485"/>
                  </a:cubicBezTo>
                  <a:lnTo>
                    <a:pt x="1906" y="4485"/>
                  </a:lnTo>
                  <a:lnTo>
                    <a:pt x="2382" y="3175"/>
                  </a:lnTo>
                  <a:lnTo>
                    <a:pt x="2906" y="3580"/>
                  </a:lnTo>
                  <a:cubicBezTo>
                    <a:pt x="2978" y="3651"/>
                    <a:pt x="3049" y="3675"/>
                    <a:pt x="3144" y="3675"/>
                  </a:cubicBezTo>
                  <a:cubicBezTo>
                    <a:pt x="3216" y="3675"/>
                    <a:pt x="3264" y="3675"/>
                    <a:pt x="3335" y="3603"/>
                  </a:cubicBezTo>
                  <a:lnTo>
                    <a:pt x="4526" y="2960"/>
                  </a:lnTo>
                  <a:cubicBezTo>
                    <a:pt x="4597" y="2937"/>
                    <a:pt x="4669" y="2841"/>
                    <a:pt x="4692" y="2746"/>
                  </a:cubicBezTo>
                  <a:lnTo>
                    <a:pt x="7407" y="698"/>
                  </a:lnTo>
                  <a:lnTo>
                    <a:pt x="7407" y="698"/>
                  </a:lnTo>
                  <a:cubicBezTo>
                    <a:pt x="7383" y="1413"/>
                    <a:pt x="7503" y="3461"/>
                    <a:pt x="9074" y="6461"/>
                  </a:cubicBezTo>
                  <a:cubicBezTo>
                    <a:pt x="8955" y="6533"/>
                    <a:pt x="8836" y="6580"/>
                    <a:pt x="8741" y="6699"/>
                  </a:cubicBezTo>
                  <a:cubicBezTo>
                    <a:pt x="8681" y="6759"/>
                    <a:pt x="8592" y="6789"/>
                    <a:pt x="8503" y="6789"/>
                  </a:cubicBezTo>
                  <a:cubicBezTo>
                    <a:pt x="8413" y="6789"/>
                    <a:pt x="8324" y="6759"/>
                    <a:pt x="8265" y="6699"/>
                  </a:cubicBezTo>
                  <a:cubicBezTo>
                    <a:pt x="8062" y="6497"/>
                    <a:pt x="7782" y="6396"/>
                    <a:pt x="7500" y="6396"/>
                  </a:cubicBezTo>
                  <a:cubicBezTo>
                    <a:pt x="7217" y="6396"/>
                    <a:pt x="6931" y="6497"/>
                    <a:pt x="6717" y="6699"/>
                  </a:cubicBezTo>
                  <a:cubicBezTo>
                    <a:pt x="6657" y="6759"/>
                    <a:pt x="6568" y="6789"/>
                    <a:pt x="6479" y="6789"/>
                  </a:cubicBezTo>
                  <a:cubicBezTo>
                    <a:pt x="6389" y="6789"/>
                    <a:pt x="6300" y="6759"/>
                    <a:pt x="6240" y="6699"/>
                  </a:cubicBezTo>
                  <a:cubicBezTo>
                    <a:pt x="6169" y="6628"/>
                    <a:pt x="6074" y="6592"/>
                    <a:pt x="5978" y="6592"/>
                  </a:cubicBezTo>
                  <a:cubicBezTo>
                    <a:pt x="5883" y="6592"/>
                    <a:pt x="5788" y="6628"/>
                    <a:pt x="5716" y="6699"/>
                  </a:cubicBezTo>
                  <a:cubicBezTo>
                    <a:pt x="5550" y="6866"/>
                    <a:pt x="5550" y="7104"/>
                    <a:pt x="5716" y="7247"/>
                  </a:cubicBezTo>
                  <a:cubicBezTo>
                    <a:pt x="5919" y="7473"/>
                    <a:pt x="6199" y="7586"/>
                    <a:pt x="6481" y="7586"/>
                  </a:cubicBezTo>
                  <a:cubicBezTo>
                    <a:pt x="6764" y="7586"/>
                    <a:pt x="7050" y="7473"/>
                    <a:pt x="7264" y="7247"/>
                  </a:cubicBezTo>
                  <a:cubicBezTo>
                    <a:pt x="7324" y="7188"/>
                    <a:pt x="7413" y="7158"/>
                    <a:pt x="7503" y="7158"/>
                  </a:cubicBezTo>
                  <a:cubicBezTo>
                    <a:pt x="7592" y="7158"/>
                    <a:pt x="7681" y="7188"/>
                    <a:pt x="7741" y="7247"/>
                  </a:cubicBezTo>
                  <a:cubicBezTo>
                    <a:pt x="7931" y="7461"/>
                    <a:pt x="8217" y="7580"/>
                    <a:pt x="8503" y="7580"/>
                  </a:cubicBezTo>
                  <a:cubicBezTo>
                    <a:pt x="8812" y="7580"/>
                    <a:pt x="9074" y="7461"/>
                    <a:pt x="9289" y="7247"/>
                  </a:cubicBezTo>
                  <a:cubicBezTo>
                    <a:pt x="9348" y="7188"/>
                    <a:pt x="9437" y="7158"/>
                    <a:pt x="9527" y="7158"/>
                  </a:cubicBezTo>
                  <a:cubicBezTo>
                    <a:pt x="9616" y="7158"/>
                    <a:pt x="9705" y="7188"/>
                    <a:pt x="9765" y="7247"/>
                  </a:cubicBezTo>
                  <a:cubicBezTo>
                    <a:pt x="9967" y="7473"/>
                    <a:pt x="10247" y="7586"/>
                    <a:pt x="10530" y="7586"/>
                  </a:cubicBezTo>
                  <a:cubicBezTo>
                    <a:pt x="10813" y="7586"/>
                    <a:pt x="11099" y="7473"/>
                    <a:pt x="11313" y="7247"/>
                  </a:cubicBezTo>
                  <a:cubicBezTo>
                    <a:pt x="11480" y="7104"/>
                    <a:pt x="11480" y="6866"/>
                    <a:pt x="11337" y="6699"/>
                  </a:cubicBezTo>
                  <a:cubicBezTo>
                    <a:pt x="11265" y="6628"/>
                    <a:pt x="11170" y="6592"/>
                    <a:pt x="11072" y="6592"/>
                  </a:cubicBezTo>
                  <a:cubicBezTo>
                    <a:pt x="10973" y="6592"/>
                    <a:pt x="10872" y="6628"/>
                    <a:pt x="10789" y="6699"/>
                  </a:cubicBezTo>
                  <a:cubicBezTo>
                    <a:pt x="10729" y="6759"/>
                    <a:pt x="10640" y="6789"/>
                    <a:pt x="10551" y="6789"/>
                  </a:cubicBezTo>
                  <a:cubicBezTo>
                    <a:pt x="10461" y="6789"/>
                    <a:pt x="10372" y="6759"/>
                    <a:pt x="10313" y="6699"/>
                  </a:cubicBezTo>
                  <a:cubicBezTo>
                    <a:pt x="10117" y="6504"/>
                    <a:pt x="9842" y="6401"/>
                    <a:pt x="9567" y="6401"/>
                  </a:cubicBezTo>
                  <a:cubicBezTo>
                    <a:pt x="9473" y="6401"/>
                    <a:pt x="9379" y="6413"/>
                    <a:pt x="9289" y="6437"/>
                  </a:cubicBezTo>
                  <a:cubicBezTo>
                    <a:pt x="7550" y="3175"/>
                    <a:pt x="7574" y="1032"/>
                    <a:pt x="7622" y="555"/>
                  </a:cubicBezTo>
                  <a:lnTo>
                    <a:pt x="7884" y="341"/>
                  </a:lnTo>
                  <a:cubicBezTo>
                    <a:pt x="7979" y="269"/>
                    <a:pt x="7979" y="150"/>
                    <a:pt x="7907" y="79"/>
                  </a:cubicBezTo>
                  <a:cubicBezTo>
                    <a:pt x="7879" y="23"/>
                    <a:pt x="7827" y="0"/>
                    <a:pt x="77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641;p50">
              <a:extLst>
                <a:ext uri="{FF2B5EF4-FFF2-40B4-BE49-F238E27FC236}">
                  <a16:creationId xmlns:a16="http://schemas.microsoft.com/office/drawing/2014/main" id="{D4488EE7-6749-4C06-B5F5-EC93ED024511}"/>
                </a:ext>
              </a:extLst>
            </p:cNvPr>
            <p:cNvSpPr/>
            <p:nvPr/>
          </p:nvSpPr>
          <p:spPr>
            <a:xfrm>
              <a:off x="3919825" y="3294175"/>
              <a:ext cx="57775" cy="41700"/>
            </a:xfrm>
            <a:custGeom>
              <a:avLst/>
              <a:gdLst/>
              <a:ahLst/>
              <a:cxnLst/>
              <a:rect l="l" t="t" r="r" b="b"/>
              <a:pathLst>
                <a:path w="2311" h="1668" extrusionOk="0">
                  <a:moveTo>
                    <a:pt x="263" y="1"/>
                  </a:moveTo>
                  <a:cubicBezTo>
                    <a:pt x="120" y="1"/>
                    <a:pt x="1" y="120"/>
                    <a:pt x="1" y="263"/>
                  </a:cubicBezTo>
                  <a:lnTo>
                    <a:pt x="1" y="1406"/>
                  </a:lnTo>
                  <a:cubicBezTo>
                    <a:pt x="1" y="1549"/>
                    <a:pt x="120" y="1668"/>
                    <a:pt x="263" y="1668"/>
                  </a:cubicBezTo>
                  <a:lnTo>
                    <a:pt x="2049" y="1668"/>
                  </a:lnTo>
                  <a:cubicBezTo>
                    <a:pt x="2192" y="1668"/>
                    <a:pt x="2311" y="1549"/>
                    <a:pt x="2311" y="1406"/>
                  </a:cubicBezTo>
                  <a:lnTo>
                    <a:pt x="2311" y="263"/>
                  </a:lnTo>
                  <a:cubicBezTo>
                    <a:pt x="2311" y="120"/>
                    <a:pt x="2192" y="1"/>
                    <a:pt x="20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" name="Google Shape;672;p50">
            <a:extLst>
              <a:ext uri="{FF2B5EF4-FFF2-40B4-BE49-F238E27FC236}">
                <a16:creationId xmlns:a16="http://schemas.microsoft.com/office/drawing/2014/main" id="{A1C941E0-81E8-49ED-B79A-00667459E918}"/>
              </a:ext>
            </a:extLst>
          </p:cNvPr>
          <p:cNvGrpSpPr/>
          <p:nvPr/>
        </p:nvGrpSpPr>
        <p:grpSpPr>
          <a:xfrm>
            <a:off x="4325216" y="1835828"/>
            <a:ext cx="493568" cy="501909"/>
            <a:chOff x="4403850" y="2197525"/>
            <a:chExt cx="284025" cy="288825"/>
          </a:xfrm>
        </p:grpSpPr>
        <p:sp>
          <p:nvSpPr>
            <p:cNvPr id="56" name="Google Shape;673;p50">
              <a:extLst>
                <a:ext uri="{FF2B5EF4-FFF2-40B4-BE49-F238E27FC236}">
                  <a16:creationId xmlns:a16="http://schemas.microsoft.com/office/drawing/2014/main" id="{C1D07761-9BF5-4A1E-8453-78C8C554EEE1}"/>
                </a:ext>
              </a:extLst>
            </p:cNvPr>
            <p:cNvSpPr/>
            <p:nvPr/>
          </p:nvSpPr>
          <p:spPr>
            <a:xfrm>
              <a:off x="4506850" y="2262300"/>
              <a:ext cx="44100" cy="39525"/>
            </a:xfrm>
            <a:custGeom>
              <a:avLst/>
              <a:gdLst/>
              <a:ahLst/>
              <a:cxnLst/>
              <a:rect l="l" t="t" r="r" b="b"/>
              <a:pathLst>
                <a:path w="1764" h="1581" extrusionOk="0">
                  <a:moveTo>
                    <a:pt x="872" y="1"/>
                  </a:moveTo>
                  <a:cubicBezTo>
                    <a:pt x="529" y="1"/>
                    <a:pt x="200" y="242"/>
                    <a:pt x="120" y="601"/>
                  </a:cubicBezTo>
                  <a:cubicBezTo>
                    <a:pt x="1" y="1006"/>
                    <a:pt x="263" y="1458"/>
                    <a:pt x="691" y="1553"/>
                  </a:cubicBezTo>
                  <a:cubicBezTo>
                    <a:pt x="754" y="1572"/>
                    <a:pt x="819" y="1581"/>
                    <a:pt x="882" y="1581"/>
                  </a:cubicBezTo>
                  <a:cubicBezTo>
                    <a:pt x="1228" y="1581"/>
                    <a:pt x="1564" y="1324"/>
                    <a:pt x="1644" y="982"/>
                  </a:cubicBezTo>
                  <a:cubicBezTo>
                    <a:pt x="1763" y="553"/>
                    <a:pt x="1501" y="125"/>
                    <a:pt x="1073" y="29"/>
                  </a:cubicBezTo>
                  <a:cubicBezTo>
                    <a:pt x="1006" y="10"/>
                    <a:pt x="939" y="1"/>
                    <a:pt x="8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674;p50">
              <a:extLst>
                <a:ext uri="{FF2B5EF4-FFF2-40B4-BE49-F238E27FC236}">
                  <a16:creationId xmlns:a16="http://schemas.microsoft.com/office/drawing/2014/main" id="{D67DDE8F-421B-4029-8137-CCFD7543DFDE}"/>
                </a:ext>
              </a:extLst>
            </p:cNvPr>
            <p:cNvSpPr/>
            <p:nvPr/>
          </p:nvSpPr>
          <p:spPr>
            <a:xfrm>
              <a:off x="4403850" y="2197525"/>
              <a:ext cx="284025" cy="288825"/>
            </a:xfrm>
            <a:custGeom>
              <a:avLst/>
              <a:gdLst/>
              <a:ahLst/>
              <a:cxnLst/>
              <a:rect l="l" t="t" r="r" b="b"/>
              <a:pathLst>
                <a:path w="11361" h="11553" extrusionOk="0">
                  <a:moveTo>
                    <a:pt x="3287" y="5240"/>
                  </a:moveTo>
                  <a:lnTo>
                    <a:pt x="3049" y="5859"/>
                  </a:lnTo>
                  <a:lnTo>
                    <a:pt x="2787" y="5407"/>
                  </a:lnTo>
                  <a:lnTo>
                    <a:pt x="3287" y="5240"/>
                  </a:lnTo>
                  <a:close/>
                  <a:moveTo>
                    <a:pt x="6645" y="4883"/>
                  </a:moveTo>
                  <a:cubicBezTo>
                    <a:pt x="6288" y="5954"/>
                    <a:pt x="5812" y="6645"/>
                    <a:pt x="5216" y="6931"/>
                  </a:cubicBezTo>
                  <a:cubicBezTo>
                    <a:pt x="4995" y="7049"/>
                    <a:pt x="4773" y="7094"/>
                    <a:pt x="4569" y="7094"/>
                  </a:cubicBezTo>
                  <a:cubicBezTo>
                    <a:pt x="4443" y="7094"/>
                    <a:pt x="4325" y="7077"/>
                    <a:pt x="4216" y="7050"/>
                  </a:cubicBezTo>
                  <a:lnTo>
                    <a:pt x="4883" y="5407"/>
                  </a:lnTo>
                  <a:lnTo>
                    <a:pt x="5526" y="5645"/>
                  </a:lnTo>
                  <a:cubicBezTo>
                    <a:pt x="5574" y="5692"/>
                    <a:pt x="5597" y="5692"/>
                    <a:pt x="5669" y="5692"/>
                  </a:cubicBezTo>
                  <a:cubicBezTo>
                    <a:pt x="5764" y="5692"/>
                    <a:pt x="5883" y="5645"/>
                    <a:pt x="5931" y="5573"/>
                  </a:cubicBezTo>
                  <a:lnTo>
                    <a:pt x="6645" y="4883"/>
                  </a:lnTo>
                  <a:close/>
                  <a:moveTo>
                    <a:pt x="9479" y="1"/>
                  </a:moveTo>
                  <a:cubicBezTo>
                    <a:pt x="9431" y="1"/>
                    <a:pt x="9360" y="25"/>
                    <a:pt x="9336" y="48"/>
                  </a:cubicBezTo>
                  <a:lnTo>
                    <a:pt x="7550" y="2787"/>
                  </a:lnTo>
                  <a:cubicBezTo>
                    <a:pt x="7241" y="3097"/>
                    <a:pt x="7098" y="3287"/>
                    <a:pt x="6955" y="3692"/>
                  </a:cubicBezTo>
                  <a:cubicBezTo>
                    <a:pt x="6860" y="3692"/>
                    <a:pt x="6740" y="3716"/>
                    <a:pt x="6645" y="3811"/>
                  </a:cubicBezTo>
                  <a:lnTo>
                    <a:pt x="5550" y="4859"/>
                  </a:lnTo>
                  <a:lnTo>
                    <a:pt x="4931" y="4573"/>
                  </a:lnTo>
                  <a:cubicBezTo>
                    <a:pt x="4835" y="4430"/>
                    <a:pt x="4716" y="4287"/>
                    <a:pt x="4550" y="4216"/>
                  </a:cubicBezTo>
                  <a:cubicBezTo>
                    <a:pt x="4459" y="4176"/>
                    <a:pt x="4373" y="4161"/>
                    <a:pt x="4285" y="4161"/>
                  </a:cubicBezTo>
                  <a:cubicBezTo>
                    <a:pt x="4166" y="4161"/>
                    <a:pt x="4044" y="4188"/>
                    <a:pt x="3907" y="4216"/>
                  </a:cubicBezTo>
                  <a:cubicBezTo>
                    <a:pt x="3478" y="4383"/>
                    <a:pt x="2073" y="4811"/>
                    <a:pt x="2073" y="4811"/>
                  </a:cubicBezTo>
                  <a:cubicBezTo>
                    <a:pt x="1954" y="4859"/>
                    <a:pt x="1858" y="4930"/>
                    <a:pt x="1835" y="5049"/>
                  </a:cubicBezTo>
                  <a:cubicBezTo>
                    <a:pt x="1787" y="5169"/>
                    <a:pt x="1787" y="5288"/>
                    <a:pt x="1858" y="5383"/>
                  </a:cubicBezTo>
                  <a:lnTo>
                    <a:pt x="2573" y="6574"/>
                  </a:lnTo>
                  <a:cubicBezTo>
                    <a:pt x="2558" y="6573"/>
                    <a:pt x="2544" y="6573"/>
                    <a:pt x="2530" y="6573"/>
                  </a:cubicBezTo>
                  <a:cubicBezTo>
                    <a:pt x="1677" y="6573"/>
                    <a:pt x="1239" y="7265"/>
                    <a:pt x="1239" y="7288"/>
                  </a:cubicBezTo>
                  <a:cubicBezTo>
                    <a:pt x="1192" y="7359"/>
                    <a:pt x="1192" y="7431"/>
                    <a:pt x="1287" y="7502"/>
                  </a:cubicBezTo>
                  <a:cubicBezTo>
                    <a:pt x="1335" y="7502"/>
                    <a:pt x="1358" y="7526"/>
                    <a:pt x="1382" y="7526"/>
                  </a:cubicBezTo>
                  <a:cubicBezTo>
                    <a:pt x="1454" y="7526"/>
                    <a:pt x="1477" y="7502"/>
                    <a:pt x="1501" y="7478"/>
                  </a:cubicBezTo>
                  <a:cubicBezTo>
                    <a:pt x="1524" y="7434"/>
                    <a:pt x="1864" y="6901"/>
                    <a:pt x="2543" y="6901"/>
                  </a:cubicBezTo>
                  <a:cubicBezTo>
                    <a:pt x="2583" y="6901"/>
                    <a:pt x="2625" y="6903"/>
                    <a:pt x="2668" y="6907"/>
                  </a:cubicBezTo>
                  <a:lnTo>
                    <a:pt x="1978" y="8574"/>
                  </a:lnTo>
                  <a:lnTo>
                    <a:pt x="715" y="8121"/>
                  </a:lnTo>
                  <a:cubicBezTo>
                    <a:pt x="667" y="8100"/>
                    <a:pt x="613" y="8089"/>
                    <a:pt x="558" y="8089"/>
                  </a:cubicBezTo>
                  <a:cubicBezTo>
                    <a:pt x="371" y="8089"/>
                    <a:pt x="170" y="8210"/>
                    <a:pt x="96" y="8431"/>
                  </a:cubicBezTo>
                  <a:cubicBezTo>
                    <a:pt x="1" y="8669"/>
                    <a:pt x="120" y="8955"/>
                    <a:pt x="406" y="9050"/>
                  </a:cubicBezTo>
                  <a:lnTo>
                    <a:pt x="2073" y="9646"/>
                  </a:lnTo>
                  <a:cubicBezTo>
                    <a:pt x="2120" y="9669"/>
                    <a:pt x="2192" y="9669"/>
                    <a:pt x="2240" y="9669"/>
                  </a:cubicBezTo>
                  <a:cubicBezTo>
                    <a:pt x="2430" y="9669"/>
                    <a:pt x="2597" y="9550"/>
                    <a:pt x="2692" y="9360"/>
                  </a:cubicBezTo>
                  <a:lnTo>
                    <a:pt x="3073" y="8479"/>
                  </a:lnTo>
                  <a:lnTo>
                    <a:pt x="3335" y="9169"/>
                  </a:lnTo>
                  <a:lnTo>
                    <a:pt x="3335" y="11074"/>
                  </a:lnTo>
                  <a:cubicBezTo>
                    <a:pt x="3335" y="11313"/>
                    <a:pt x="3525" y="11527"/>
                    <a:pt x="3764" y="11551"/>
                  </a:cubicBezTo>
                  <a:cubicBezTo>
                    <a:pt x="3778" y="11552"/>
                    <a:pt x="3793" y="11553"/>
                    <a:pt x="3807" y="11553"/>
                  </a:cubicBezTo>
                  <a:cubicBezTo>
                    <a:pt x="4078" y="11553"/>
                    <a:pt x="4335" y="11346"/>
                    <a:pt x="4335" y="11074"/>
                  </a:cubicBezTo>
                  <a:lnTo>
                    <a:pt x="4335" y="9074"/>
                  </a:lnTo>
                  <a:cubicBezTo>
                    <a:pt x="4335" y="9026"/>
                    <a:pt x="4335" y="8955"/>
                    <a:pt x="4288" y="8907"/>
                  </a:cubicBezTo>
                  <a:lnTo>
                    <a:pt x="3907" y="7907"/>
                  </a:lnTo>
                  <a:lnTo>
                    <a:pt x="4145" y="7359"/>
                  </a:lnTo>
                  <a:cubicBezTo>
                    <a:pt x="4277" y="7380"/>
                    <a:pt x="4408" y="7391"/>
                    <a:pt x="4539" y="7391"/>
                  </a:cubicBezTo>
                  <a:cubicBezTo>
                    <a:pt x="4855" y="7391"/>
                    <a:pt x="5161" y="7328"/>
                    <a:pt x="5431" y="7193"/>
                  </a:cubicBezTo>
                  <a:cubicBezTo>
                    <a:pt x="6193" y="6812"/>
                    <a:pt x="6764" y="5907"/>
                    <a:pt x="7098" y="4526"/>
                  </a:cubicBezTo>
                  <a:lnTo>
                    <a:pt x="7264" y="4383"/>
                  </a:lnTo>
                  <a:cubicBezTo>
                    <a:pt x="7431" y="4216"/>
                    <a:pt x="7431" y="3978"/>
                    <a:pt x="7312" y="3835"/>
                  </a:cubicBezTo>
                  <a:cubicBezTo>
                    <a:pt x="7431" y="3501"/>
                    <a:pt x="7574" y="3287"/>
                    <a:pt x="7788" y="3073"/>
                  </a:cubicBezTo>
                  <a:lnTo>
                    <a:pt x="10956" y="2216"/>
                  </a:lnTo>
                  <a:cubicBezTo>
                    <a:pt x="11027" y="2192"/>
                    <a:pt x="11075" y="2168"/>
                    <a:pt x="11075" y="2096"/>
                  </a:cubicBezTo>
                  <a:lnTo>
                    <a:pt x="11360" y="477"/>
                  </a:lnTo>
                  <a:cubicBezTo>
                    <a:pt x="11265" y="406"/>
                    <a:pt x="11265" y="382"/>
                    <a:pt x="11241" y="334"/>
                  </a:cubicBezTo>
                  <a:cubicBezTo>
                    <a:pt x="11218" y="287"/>
                    <a:pt x="11170" y="263"/>
                    <a:pt x="11122" y="263"/>
                  </a:cubicBezTo>
                  <a:lnTo>
                    <a:pt x="947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" name="Google Shape;782;p50">
            <a:extLst>
              <a:ext uri="{FF2B5EF4-FFF2-40B4-BE49-F238E27FC236}">
                <a16:creationId xmlns:a16="http://schemas.microsoft.com/office/drawing/2014/main" id="{F446DD31-EAA7-4F23-9CC9-E30ABDB9D753}"/>
              </a:ext>
            </a:extLst>
          </p:cNvPr>
          <p:cNvGrpSpPr/>
          <p:nvPr/>
        </p:nvGrpSpPr>
        <p:grpSpPr>
          <a:xfrm>
            <a:off x="1943805" y="1848144"/>
            <a:ext cx="521719" cy="477863"/>
            <a:chOff x="2437975" y="2209000"/>
            <a:chExt cx="292350" cy="267775"/>
          </a:xfrm>
        </p:grpSpPr>
        <p:sp>
          <p:nvSpPr>
            <p:cNvPr id="59" name="Google Shape;783;p50">
              <a:extLst>
                <a:ext uri="{FF2B5EF4-FFF2-40B4-BE49-F238E27FC236}">
                  <a16:creationId xmlns:a16="http://schemas.microsoft.com/office/drawing/2014/main" id="{A380F8C7-9032-4204-A8F5-0606E5440E0B}"/>
                </a:ext>
              </a:extLst>
            </p:cNvPr>
            <p:cNvSpPr/>
            <p:nvPr/>
          </p:nvSpPr>
          <p:spPr>
            <a:xfrm>
              <a:off x="2437975" y="2257525"/>
              <a:ext cx="292350" cy="219250"/>
            </a:xfrm>
            <a:custGeom>
              <a:avLst/>
              <a:gdLst/>
              <a:ahLst/>
              <a:cxnLst/>
              <a:rect l="l" t="t" r="r" b="b"/>
              <a:pathLst>
                <a:path w="11694" h="8770" extrusionOk="0">
                  <a:moveTo>
                    <a:pt x="7002" y="1316"/>
                  </a:moveTo>
                  <a:lnTo>
                    <a:pt x="7764" y="2102"/>
                  </a:lnTo>
                  <a:lnTo>
                    <a:pt x="7002" y="2864"/>
                  </a:lnTo>
                  <a:lnTo>
                    <a:pt x="7002" y="2411"/>
                  </a:lnTo>
                  <a:cubicBezTo>
                    <a:pt x="7121" y="2364"/>
                    <a:pt x="7169" y="2245"/>
                    <a:pt x="7169" y="2102"/>
                  </a:cubicBezTo>
                  <a:cubicBezTo>
                    <a:pt x="7169" y="1935"/>
                    <a:pt x="7097" y="1816"/>
                    <a:pt x="7002" y="1768"/>
                  </a:cubicBezTo>
                  <a:lnTo>
                    <a:pt x="7002" y="1316"/>
                  </a:lnTo>
                  <a:close/>
                  <a:moveTo>
                    <a:pt x="3334" y="0"/>
                  </a:moveTo>
                  <a:cubicBezTo>
                    <a:pt x="3295" y="0"/>
                    <a:pt x="3255" y="2"/>
                    <a:pt x="3215" y="6"/>
                  </a:cubicBezTo>
                  <a:cubicBezTo>
                    <a:pt x="2739" y="101"/>
                    <a:pt x="2406" y="554"/>
                    <a:pt x="2501" y="1030"/>
                  </a:cubicBezTo>
                  <a:lnTo>
                    <a:pt x="3049" y="4150"/>
                  </a:lnTo>
                  <a:cubicBezTo>
                    <a:pt x="3073" y="4364"/>
                    <a:pt x="3192" y="4555"/>
                    <a:pt x="3358" y="4674"/>
                  </a:cubicBezTo>
                  <a:cubicBezTo>
                    <a:pt x="3454" y="4745"/>
                    <a:pt x="3597" y="4840"/>
                    <a:pt x="3692" y="4864"/>
                  </a:cubicBezTo>
                  <a:cubicBezTo>
                    <a:pt x="4049" y="5031"/>
                    <a:pt x="4859" y="5460"/>
                    <a:pt x="4859" y="5460"/>
                  </a:cubicBezTo>
                  <a:lnTo>
                    <a:pt x="4763" y="7770"/>
                  </a:lnTo>
                  <a:cubicBezTo>
                    <a:pt x="4763" y="7841"/>
                    <a:pt x="4763" y="7889"/>
                    <a:pt x="4787" y="7960"/>
                  </a:cubicBezTo>
                  <a:cubicBezTo>
                    <a:pt x="4740" y="7960"/>
                    <a:pt x="4716" y="7936"/>
                    <a:pt x="4644" y="7889"/>
                  </a:cubicBezTo>
                  <a:cubicBezTo>
                    <a:pt x="4430" y="7698"/>
                    <a:pt x="4168" y="7579"/>
                    <a:pt x="3906" y="7579"/>
                  </a:cubicBezTo>
                  <a:lnTo>
                    <a:pt x="3882" y="7579"/>
                  </a:lnTo>
                  <a:cubicBezTo>
                    <a:pt x="3573" y="7579"/>
                    <a:pt x="3311" y="7698"/>
                    <a:pt x="3096" y="7889"/>
                  </a:cubicBezTo>
                  <a:cubicBezTo>
                    <a:pt x="3037" y="7948"/>
                    <a:pt x="2954" y="7978"/>
                    <a:pt x="2870" y="7978"/>
                  </a:cubicBezTo>
                  <a:cubicBezTo>
                    <a:pt x="2787" y="7978"/>
                    <a:pt x="2703" y="7948"/>
                    <a:pt x="2644" y="7889"/>
                  </a:cubicBezTo>
                  <a:cubicBezTo>
                    <a:pt x="2442" y="7686"/>
                    <a:pt x="2168" y="7585"/>
                    <a:pt x="1894" y="7585"/>
                  </a:cubicBezTo>
                  <a:cubicBezTo>
                    <a:pt x="1620" y="7585"/>
                    <a:pt x="1346" y="7686"/>
                    <a:pt x="1144" y="7889"/>
                  </a:cubicBezTo>
                  <a:cubicBezTo>
                    <a:pt x="1084" y="7948"/>
                    <a:pt x="1001" y="7978"/>
                    <a:pt x="917" y="7978"/>
                  </a:cubicBezTo>
                  <a:cubicBezTo>
                    <a:pt x="834" y="7978"/>
                    <a:pt x="751" y="7948"/>
                    <a:pt x="691" y="7889"/>
                  </a:cubicBezTo>
                  <a:cubicBezTo>
                    <a:pt x="620" y="7817"/>
                    <a:pt x="524" y="7781"/>
                    <a:pt x="426" y="7781"/>
                  </a:cubicBezTo>
                  <a:cubicBezTo>
                    <a:pt x="328" y="7781"/>
                    <a:pt x="227" y="7817"/>
                    <a:pt x="143" y="7889"/>
                  </a:cubicBezTo>
                  <a:cubicBezTo>
                    <a:pt x="1" y="8055"/>
                    <a:pt x="1" y="8293"/>
                    <a:pt x="143" y="8436"/>
                  </a:cubicBezTo>
                  <a:cubicBezTo>
                    <a:pt x="358" y="8639"/>
                    <a:pt x="638" y="8740"/>
                    <a:pt x="914" y="8740"/>
                  </a:cubicBezTo>
                  <a:cubicBezTo>
                    <a:pt x="1191" y="8740"/>
                    <a:pt x="1465" y="8639"/>
                    <a:pt x="1668" y="8436"/>
                  </a:cubicBezTo>
                  <a:cubicBezTo>
                    <a:pt x="1727" y="8377"/>
                    <a:pt x="1810" y="8347"/>
                    <a:pt x="1894" y="8347"/>
                  </a:cubicBezTo>
                  <a:cubicBezTo>
                    <a:pt x="1977" y="8347"/>
                    <a:pt x="2060" y="8377"/>
                    <a:pt x="2120" y="8436"/>
                  </a:cubicBezTo>
                  <a:cubicBezTo>
                    <a:pt x="2322" y="8639"/>
                    <a:pt x="2596" y="8740"/>
                    <a:pt x="2873" y="8740"/>
                  </a:cubicBezTo>
                  <a:cubicBezTo>
                    <a:pt x="3150" y="8740"/>
                    <a:pt x="3430" y="8639"/>
                    <a:pt x="3644" y="8436"/>
                  </a:cubicBezTo>
                  <a:cubicBezTo>
                    <a:pt x="3692" y="8365"/>
                    <a:pt x="3787" y="8341"/>
                    <a:pt x="3835" y="8341"/>
                  </a:cubicBezTo>
                  <a:cubicBezTo>
                    <a:pt x="3930" y="8341"/>
                    <a:pt x="4001" y="8365"/>
                    <a:pt x="4049" y="8436"/>
                  </a:cubicBezTo>
                  <a:cubicBezTo>
                    <a:pt x="4263" y="8651"/>
                    <a:pt x="4525" y="8770"/>
                    <a:pt x="4787" y="8770"/>
                  </a:cubicBezTo>
                  <a:cubicBezTo>
                    <a:pt x="5097" y="8770"/>
                    <a:pt x="5359" y="8651"/>
                    <a:pt x="5573" y="8436"/>
                  </a:cubicBezTo>
                  <a:cubicBezTo>
                    <a:pt x="5633" y="8377"/>
                    <a:pt x="5716" y="8347"/>
                    <a:pt x="5799" y="8347"/>
                  </a:cubicBezTo>
                  <a:cubicBezTo>
                    <a:pt x="5883" y="8347"/>
                    <a:pt x="5966" y="8377"/>
                    <a:pt x="6026" y="8436"/>
                  </a:cubicBezTo>
                  <a:cubicBezTo>
                    <a:pt x="6216" y="8627"/>
                    <a:pt x="6496" y="8722"/>
                    <a:pt x="6776" y="8722"/>
                  </a:cubicBezTo>
                  <a:cubicBezTo>
                    <a:pt x="7056" y="8722"/>
                    <a:pt x="7335" y="8627"/>
                    <a:pt x="7526" y="8436"/>
                  </a:cubicBezTo>
                  <a:cubicBezTo>
                    <a:pt x="7585" y="8377"/>
                    <a:pt x="7669" y="8347"/>
                    <a:pt x="7752" y="8347"/>
                  </a:cubicBezTo>
                  <a:cubicBezTo>
                    <a:pt x="7835" y="8347"/>
                    <a:pt x="7919" y="8377"/>
                    <a:pt x="7978" y="8436"/>
                  </a:cubicBezTo>
                  <a:cubicBezTo>
                    <a:pt x="8193" y="8639"/>
                    <a:pt x="8467" y="8740"/>
                    <a:pt x="8740" y="8740"/>
                  </a:cubicBezTo>
                  <a:cubicBezTo>
                    <a:pt x="9014" y="8740"/>
                    <a:pt x="9288" y="8639"/>
                    <a:pt x="9503" y="8436"/>
                  </a:cubicBezTo>
                  <a:cubicBezTo>
                    <a:pt x="9562" y="8377"/>
                    <a:pt x="9645" y="8347"/>
                    <a:pt x="9723" y="8347"/>
                  </a:cubicBezTo>
                  <a:cubicBezTo>
                    <a:pt x="9800" y="8347"/>
                    <a:pt x="9872" y="8377"/>
                    <a:pt x="9907" y="8436"/>
                  </a:cubicBezTo>
                  <a:cubicBezTo>
                    <a:pt x="10122" y="8639"/>
                    <a:pt x="10402" y="8740"/>
                    <a:pt x="10678" y="8740"/>
                  </a:cubicBezTo>
                  <a:cubicBezTo>
                    <a:pt x="10955" y="8740"/>
                    <a:pt x="11229" y="8639"/>
                    <a:pt x="11431" y="8436"/>
                  </a:cubicBezTo>
                  <a:cubicBezTo>
                    <a:pt x="11693" y="8246"/>
                    <a:pt x="11693" y="8008"/>
                    <a:pt x="11551" y="7865"/>
                  </a:cubicBezTo>
                  <a:cubicBezTo>
                    <a:pt x="11479" y="7793"/>
                    <a:pt x="11384" y="7758"/>
                    <a:pt x="11289" y="7758"/>
                  </a:cubicBezTo>
                  <a:cubicBezTo>
                    <a:pt x="11193" y="7758"/>
                    <a:pt x="11098" y="7793"/>
                    <a:pt x="11027" y="7865"/>
                  </a:cubicBezTo>
                  <a:cubicBezTo>
                    <a:pt x="10967" y="7924"/>
                    <a:pt x="10884" y="7954"/>
                    <a:pt x="10800" y="7954"/>
                  </a:cubicBezTo>
                  <a:cubicBezTo>
                    <a:pt x="10717" y="7954"/>
                    <a:pt x="10634" y="7924"/>
                    <a:pt x="10574" y="7865"/>
                  </a:cubicBezTo>
                  <a:cubicBezTo>
                    <a:pt x="10360" y="7662"/>
                    <a:pt x="10080" y="7561"/>
                    <a:pt x="9803" y="7561"/>
                  </a:cubicBezTo>
                  <a:cubicBezTo>
                    <a:pt x="9526" y="7561"/>
                    <a:pt x="9252" y="7662"/>
                    <a:pt x="9050" y="7865"/>
                  </a:cubicBezTo>
                  <a:cubicBezTo>
                    <a:pt x="8990" y="7924"/>
                    <a:pt x="8907" y="7954"/>
                    <a:pt x="8827" y="7954"/>
                  </a:cubicBezTo>
                  <a:cubicBezTo>
                    <a:pt x="8746" y="7954"/>
                    <a:pt x="8669" y="7924"/>
                    <a:pt x="8621" y="7865"/>
                  </a:cubicBezTo>
                  <a:cubicBezTo>
                    <a:pt x="8419" y="7662"/>
                    <a:pt x="8145" y="7561"/>
                    <a:pt x="7871" y="7561"/>
                  </a:cubicBezTo>
                  <a:cubicBezTo>
                    <a:pt x="7597" y="7561"/>
                    <a:pt x="7323" y="7662"/>
                    <a:pt x="7121" y="7865"/>
                  </a:cubicBezTo>
                  <a:cubicBezTo>
                    <a:pt x="7062" y="7924"/>
                    <a:pt x="6978" y="7954"/>
                    <a:pt x="6895" y="7954"/>
                  </a:cubicBezTo>
                  <a:cubicBezTo>
                    <a:pt x="6811" y="7954"/>
                    <a:pt x="6728" y="7924"/>
                    <a:pt x="6669" y="7865"/>
                  </a:cubicBezTo>
                  <a:cubicBezTo>
                    <a:pt x="6454" y="7650"/>
                    <a:pt x="6192" y="7579"/>
                    <a:pt x="5883" y="7579"/>
                  </a:cubicBezTo>
                  <a:lnTo>
                    <a:pt x="5978" y="5150"/>
                  </a:lnTo>
                  <a:cubicBezTo>
                    <a:pt x="5978" y="4959"/>
                    <a:pt x="5883" y="4769"/>
                    <a:pt x="5716" y="4674"/>
                  </a:cubicBezTo>
                  <a:lnTo>
                    <a:pt x="4859" y="4197"/>
                  </a:lnTo>
                  <a:lnTo>
                    <a:pt x="4454" y="1935"/>
                  </a:lnTo>
                  <a:lnTo>
                    <a:pt x="4454" y="1935"/>
                  </a:lnTo>
                  <a:lnTo>
                    <a:pt x="5097" y="2411"/>
                  </a:lnTo>
                  <a:cubicBezTo>
                    <a:pt x="5144" y="2483"/>
                    <a:pt x="5240" y="2507"/>
                    <a:pt x="5335" y="2507"/>
                  </a:cubicBezTo>
                  <a:lnTo>
                    <a:pt x="6621" y="2507"/>
                  </a:lnTo>
                  <a:lnTo>
                    <a:pt x="6621" y="2983"/>
                  </a:lnTo>
                  <a:cubicBezTo>
                    <a:pt x="6621" y="2983"/>
                    <a:pt x="6692" y="3245"/>
                    <a:pt x="6811" y="3316"/>
                  </a:cubicBezTo>
                  <a:cubicBezTo>
                    <a:pt x="6859" y="3340"/>
                    <a:pt x="6907" y="3340"/>
                    <a:pt x="6978" y="3340"/>
                  </a:cubicBezTo>
                  <a:cubicBezTo>
                    <a:pt x="7050" y="3340"/>
                    <a:pt x="7145" y="3316"/>
                    <a:pt x="7216" y="3245"/>
                  </a:cubicBezTo>
                  <a:lnTo>
                    <a:pt x="8097" y="2292"/>
                  </a:lnTo>
                  <a:lnTo>
                    <a:pt x="11265" y="2292"/>
                  </a:lnTo>
                  <a:cubicBezTo>
                    <a:pt x="11384" y="2292"/>
                    <a:pt x="11431" y="2221"/>
                    <a:pt x="11431" y="2126"/>
                  </a:cubicBezTo>
                  <a:cubicBezTo>
                    <a:pt x="11431" y="2006"/>
                    <a:pt x="11336" y="1935"/>
                    <a:pt x="11265" y="1911"/>
                  </a:cubicBezTo>
                  <a:lnTo>
                    <a:pt x="8074" y="1911"/>
                  </a:lnTo>
                  <a:lnTo>
                    <a:pt x="7169" y="1054"/>
                  </a:lnTo>
                  <a:cubicBezTo>
                    <a:pt x="7114" y="981"/>
                    <a:pt x="6990" y="950"/>
                    <a:pt x="6881" y="950"/>
                  </a:cubicBezTo>
                  <a:cubicBezTo>
                    <a:pt x="6848" y="950"/>
                    <a:pt x="6816" y="953"/>
                    <a:pt x="6788" y="959"/>
                  </a:cubicBezTo>
                  <a:cubicBezTo>
                    <a:pt x="6669" y="1030"/>
                    <a:pt x="6621" y="1292"/>
                    <a:pt x="6621" y="1292"/>
                  </a:cubicBezTo>
                  <a:lnTo>
                    <a:pt x="6621" y="1768"/>
                  </a:lnTo>
                  <a:lnTo>
                    <a:pt x="5454" y="1768"/>
                  </a:lnTo>
                  <a:lnTo>
                    <a:pt x="4263" y="840"/>
                  </a:lnTo>
                  <a:lnTo>
                    <a:pt x="4240" y="720"/>
                  </a:lnTo>
                  <a:cubicBezTo>
                    <a:pt x="4192" y="482"/>
                    <a:pt x="4049" y="316"/>
                    <a:pt x="3882" y="149"/>
                  </a:cubicBezTo>
                  <a:cubicBezTo>
                    <a:pt x="3724" y="50"/>
                    <a:pt x="3532" y="0"/>
                    <a:pt x="33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" name="Google Shape;784;p50">
              <a:extLst>
                <a:ext uri="{FF2B5EF4-FFF2-40B4-BE49-F238E27FC236}">
                  <a16:creationId xmlns:a16="http://schemas.microsoft.com/office/drawing/2014/main" id="{E6D4FCB8-6744-40B1-9D37-22F0DFB312CF}"/>
                </a:ext>
              </a:extLst>
            </p:cNvPr>
            <p:cNvSpPr/>
            <p:nvPr/>
          </p:nvSpPr>
          <p:spPr>
            <a:xfrm>
              <a:off x="2497500" y="2209000"/>
              <a:ext cx="49450" cy="43700"/>
            </a:xfrm>
            <a:custGeom>
              <a:avLst/>
              <a:gdLst/>
              <a:ahLst/>
              <a:cxnLst/>
              <a:rect l="l" t="t" r="r" b="b"/>
              <a:pathLst>
                <a:path w="1978" h="1748" extrusionOk="0">
                  <a:moveTo>
                    <a:pt x="991" y="1"/>
                  </a:moveTo>
                  <a:cubicBezTo>
                    <a:pt x="901" y="1"/>
                    <a:pt x="808" y="14"/>
                    <a:pt x="715" y="42"/>
                  </a:cubicBezTo>
                  <a:cubicBezTo>
                    <a:pt x="239" y="185"/>
                    <a:pt x="1" y="661"/>
                    <a:pt x="144" y="1137"/>
                  </a:cubicBezTo>
                  <a:cubicBezTo>
                    <a:pt x="280" y="1506"/>
                    <a:pt x="621" y="1748"/>
                    <a:pt x="1000" y="1748"/>
                  </a:cubicBezTo>
                  <a:cubicBezTo>
                    <a:pt x="1086" y="1748"/>
                    <a:pt x="1175" y="1735"/>
                    <a:pt x="1263" y="1709"/>
                  </a:cubicBezTo>
                  <a:cubicBezTo>
                    <a:pt x="1739" y="1566"/>
                    <a:pt x="1978" y="1090"/>
                    <a:pt x="1811" y="613"/>
                  </a:cubicBezTo>
                  <a:cubicBezTo>
                    <a:pt x="1696" y="230"/>
                    <a:pt x="1364" y="1"/>
                    <a:pt x="9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785;p50">
              <a:extLst>
                <a:ext uri="{FF2B5EF4-FFF2-40B4-BE49-F238E27FC236}">
                  <a16:creationId xmlns:a16="http://schemas.microsoft.com/office/drawing/2014/main" id="{3FB8944D-06A0-4BD4-B9B2-612AF4AB99DF}"/>
                </a:ext>
              </a:extLst>
            </p:cNvPr>
            <p:cNvSpPr/>
            <p:nvPr/>
          </p:nvSpPr>
          <p:spPr>
            <a:xfrm>
              <a:off x="2442150" y="2412425"/>
              <a:ext cx="86950" cy="23875"/>
            </a:xfrm>
            <a:custGeom>
              <a:avLst/>
              <a:gdLst/>
              <a:ahLst/>
              <a:cxnLst/>
              <a:rect l="l" t="t" r="r" b="b"/>
              <a:pathLst>
                <a:path w="3478" h="955" extrusionOk="0">
                  <a:moveTo>
                    <a:pt x="905" y="0"/>
                  </a:moveTo>
                  <a:cubicBezTo>
                    <a:pt x="858" y="0"/>
                    <a:pt x="810" y="1"/>
                    <a:pt x="762" y="2"/>
                  </a:cubicBezTo>
                  <a:cubicBezTo>
                    <a:pt x="429" y="2"/>
                    <a:pt x="215" y="26"/>
                    <a:pt x="215" y="26"/>
                  </a:cubicBezTo>
                  <a:lnTo>
                    <a:pt x="191" y="26"/>
                  </a:lnTo>
                  <a:cubicBezTo>
                    <a:pt x="95" y="73"/>
                    <a:pt x="0" y="145"/>
                    <a:pt x="48" y="264"/>
                  </a:cubicBezTo>
                  <a:cubicBezTo>
                    <a:pt x="72" y="359"/>
                    <a:pt x="191" y="430"/>
                    <a:pt x="286" y="430"/>
                  </a:cubicBezTo>
                  <a:cubicBezTo>
                    <a:pt x="286" y="430"/>
                    <a:pt x="453" y="359"/>
                    <a:pt x="786" y="335"/>
                  </a:cubicBezTo>
                  <a:cubicBezTo>
                    <a:pt x="1016" y="306"/>
                    <a:pt x="1228" y="293"/>
                    <a:pt x="1423" y="293"/>
                  </a:cubicBezTo>
                  <a:cubicBezTo>
                    <a:pt x="2831" y="293"/>
                    <a:pt x="3382" y="954"/>
                    <a:pt x="3382" y="954"/>
                  </a:cubicBezTo>
                  <a:lnTo>
                    <a:pt x="3430" y="954"/>
                  </a:lnTo>
                  <a:cubicBezTo>
                    <a:pt x="3477" y="931"/>
                    <a:pt x="3477" y="931"/>
                    <a:pt x="3430" y="907"/>
                  </a:cubicBezTo>
                  <a:cubicBezTo>
                    <a:pt x="3430" y="907"/>
                    <a:pt x="2772" y="0"/>
                    <a:pt x="9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786;p50">
              <a:extLst>
                <a:ext uri="{FF2B5EF4-FFF2-40B4-BE49-F238E27FC236}">
                  <a16:creationId xmlns:a16="http://schemas.microsoft.com/office/drawing/2014/main" id="{3A27C863-9364-42B6-9BAF-EFF6C157B268}"/>
                </a:ext>
              </a:extLst>
            </p:cNvPr>
            <p:cNvSpPr/>
            <p:nvPr/>
          </p:nvSpPr>
          <p:spPr>
            <a:xfrm>
              <a:off x="2476075" y="2386250"/>
              <a:ext cx="74450" cy="50650"/>
            </a:xfrm>
            <a:custGeom>
              <a:avLst/>
              <a:gdLst/>
              <a:ahLst/>
              <a:cxnLst/>
              <a:rect l="l" t="t" r="r" b="b"/>
              <a:pathLst>
                <a:path w="2978" h="2026" extrusionOk="0">
                  <a:moveTo>
                    <a:pt x="263" y="1"/>
                  </a:moveTo>
                  <a:cubicBezTo>
                    <a:pt x="120" y="1"/>
                    <a:pt x="1" y="168"/>
                    <a:pt x="1" y="311"/>
                  </a:cubicBezTo>
                  <a:cubicBezTo>
                    <a:pt x="44" y="463"/>
                    <a:pt x="167" y="576"/>
                    <a:pt x="316" y="576"/>
                  </a:cubicBezTo>
                  <a:cubicBezTo>
                    <a:pt x="329" y="576"/>
                    <a:pt x="344" y="575"/>
                    <a:pt x="358" y="572"/>
                  </a:cubicBezTo>
                  <a:lnTo>
                    <a:pt x="787" y="572"/>
                  </a:lnTo>
                  <a:cubicBezTo>
                    <a:pt x="2334" y="668"/>
                    <a:pt x="2835" y="2001"/>
                    <a:pt x="2835" y="2001"/>
                  </a:cubicBezTo>
                  <a:cubicBezTo>
                    <a:pt x="2835" y="2025"/>
                    <a:pt x="2882" y="2025"/>
                    <a:pt x="2906" y="2025"/>
                  </a:cubicBezTo>
                  <a:cubicBezTo>
                    <a:pt x="2954" y="2025"/>
                    <a:pt x="2977" y="1978"/>
                    <a:pt x="2954" y="1954"/>
                  </a:cubicBezTo>
                  <a:cubicBezTo>
                    <a:pt x="2954" y="1954"/>
                    <a:pt x="2668" y="430"/>
                    <a:pt x="858" y="72"/>
                  </a:cubicBezTo>
                  <a:cubicBezTo>
                    <a:pt x="691" y="49"/>
                    <a:pt x="572" y="49"/>
                    <a:pt x="4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p29"/>
          <p:cNvPicPr preferRelativeResize="0"/>
          <p:nvPr/>
        </p:nvPicPr>
        <p:blipFill rotWithShape="1">
          <a:blip r:embed="rId3">
            <a:alphaModFix/>
          </a:blip>
          <a:srcRect l="40286" t="8518" r="9134" b="6040"/>
          <a:stretch/>
        </p:blipFill>
        <p:spPr>
          <a:xfrm>
            <a:off x="4054074" y="0"/>
            <a:ext cx="5089926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765" y="671513"/>
            <a:ext cx="4033445" cy="4163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008283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7"/>
          <p:cNvSpPr txBox="1">
            <a:spLocks noGrp="1"/>
          </p:cNvSpPr>
          <p:nvPr>
            <p:ph type="title"/>
          </p:nvPr>
        </p:nvSpPr>
        <p:spPr>
          <a:xfrm>
            <a:off x="625871" y="155650"/>
            <a:ext cx="7704000" cy="81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Проблемы</a:t>
            </a:r>
            <a:endParaRPr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596EF2-B325-4D30-8471-AFC326CAE819}"/>
              </a:ext>
            </a:extLst>
          </p:cNvPr>
          <p:cNvSpPr txBox="1"/>
          <p:nvPr/>
        </p:nvSpPr>
        <p:spPr>
          <a:xfrm>
            <a:off x="617660" y="1591919"/>
            <a:ext cx="194495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effectLst/>
              </a:rPr>
              <a:t>Отсутствие информированности молодого поколения</a:t>
            </a:r>
            <a:endParaRPr lang="ru-RU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1FE578-28F6-416C-8227-DAFEBB1F59FE}"/>
              </a:ext>
            </a:extLst>
          </p:cNvPr>
          <p:cNvSpPr txBox="1"/>
          <p:nvPr/>
        </p:nvSpPr>
        <p:spPr>
          <a:xfrm>
            <a:off x="2670202" y="1561795"/>
            <a:ext cx="175484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effectLst/>
              </a:rPr>
              <a:t>Неправомерное присвоение и искажение культурного наследия</a:t>
            </a:r>
            <a:endParaRPr lang="ru-RU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B8CA404-268F-41E1-9490-D8191424AB44}"/>
              </a:ext>
            </a:extLst>
          </p:cNvPr>
          <p:cNvSpPr txBox="1"/>
          <p:nvPr/>
        </p:nvSpPr>
        <p:spPr>
          <a:xfrm>
            <a:off x="4758529" y="1561796"/>
            <a:ext cx="194617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effectLst/>
              </a:rPr>
              <a:t>Утрата</a:t>
            </a:r>
            <a:r>
              <a:rPr lang="en-US" dirty="0">
                <a:effectLst/>
              </a:rPr>
              <a:t> </a:t>
            </a:r>
            <a:r>
              <a:rPr lang="ru-RU" dirty="0">
                <a:effectLst/>
              </a:rPr>
              <a:t>языка</a:t>
            </a:r>
            <a:r>
              <a:rPr lang="en-US" dirty="0">
                <a:effectLst/>
              </a:rPr>
              <a:t> </a:t>
            </a:r>
            <a:r>
              <a:rPr lang="ru-RU" dirty="0">
                <a:effectLst/>
              </a:rPr>
              <a:t>вследствие отсутствия этнического образования</a:t>
            </a:r>
            <a:endParaRPr lang="ru-RU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E0C6BE6-1CB2-47D4-95DE-08D6F0416FC3}"/>
              </a:ext>
            </a:extLst>
          </p:cNvPr>
          <p:cNvSpPr txBox="1"/>
          <p:nvPr/>
        </p:nvSpPr>
        <p:spPr>
          <a:xfrm>
            <a:off x="7038185" y="1561796"/>
            <a:ext cx="119678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effectLst/>
              </a:rPr>
              <a:t>Малая известность традиций</a:t>
            </a:r>
            <a:endParaRPr lang="ru-RU" dirty="0"/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8C8CEC6B-D39F-44C9-BB1D-FF130CC97E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5906" y="1112480"/>
            <a:ext cx="408467" cy="335309"/>
          </a:xfrm>
          <a:prstGeom prst="rect">
            <a:avLst/>
          </a:prstGeom>
        </p:spPr>
      </p:pic>
      <p:grpSp>
        <p:nvGrpSpPr>
          <p:cNvPr id="32" name="Google Shape;688;p50">
            <a:extLst>
              <a:ext uri="{FF2B5EF4-FFF2-40B4-BE49-F238E27FC236}">
                <a16:creationId xmlns:a16="http://schemas.microsoft.com/office/drawing/2014/main" id="{F3E2D24D-6E53-4517-B121-83773C9906F0}"/>
              </a:ext>
            </a:extLst>
          </p:cNvPr>
          <p:cNvGrpSpPr/>
          <p:nvPr/>
        </p:nvGrpSpPr>
        <p:grpSpPr>
          <a:xfrm>
            <a:off x="3314571" y="1081367"/>
            <a:ext cx="398507" cy="391979"/>
            <a:chOff x="2872000" y="3099500"/>
            <a:chExt cx="289950" cy="285200"/>
          </a:xfrm>
        </p:grpSpPr>
        <p:sp>
          <p:nvSpPr>
            <p:cNvPr id="33" name="Google Shape;689;p50">
              <a:extLst>
                <a:ext uri="{FF2B5EF4-FFF2-40B4-BE49-F238E27FC236}">
                  <a16:creationId xmlns:a16="http://schemas.microsoft.com/office/drawing/2014/main" id="{27D443C3-A01E-4EAC-82BF-563A87E05990}"/>
                </a:ext>
              </a:extLst>
            </p:cNvPr>
            <p:cNvSpPr/>
            <p:nvPr/>
          </p:nvSpPr>
          <p:spPr>
            <a:xfrm>
              <a:off x="2872000" y="3147125"/>
              <a:ext cx="289950" cy="237575"/>
            </a:xfrm>
            <a:custGeom>
              <a:avLst/>
              <a:gdLst/>
              <a:ahLst/>
              <a:cxnLst/>
              <a:rect l="l" t="t" r="r" b="b"/>
              <a:pathLst>
                <a:path w="11598" h="9503" extrusionOk="0">
                  <a:moveTo>
                    <a:pt x="5787" y="1"/>
                  </a:moveTo>
                  <a:cubicBezTo>
                    <a:pt x="5716" y="1"/>
                    <a:pt x="5621" y="25"/>
                    <a:pt x="5597" y="120"/>
                  </a:cubicBezTo>
                  <a:lnTo>
                    <a:pt x="2596" y="4430"/>
                  </a:lnTo>
                  <a:cubicBezTo>
                    <a:pt x="2310" y="4811"/>
                    <a:pt x="2025" y="5168"/>
                    <a:pt x="1667" y="5526"/>
                  </a:cubicBezTo>
                  <a:lnTo>
                    <a:pt x="286" y="6907"/>
                  </a:lnTo>
                  <a:cubicBezTo>
                    <a:pt x="96" y="7121"/>
                    <a:pt x="0" y="7383"/>
                    <a:pt x="96" y="7669"/>
                  </a:cubicBezTo>
                  <a:lnTo>
                    <a:pt x="477" y="9288"/>
                  </a:lnTo>
                  <a:cubicBezTo>
                    <a:pt x="500" y="9407"/>
                    <a:pt x="619" y="9503"/>
                    <a:pt x="739" y="9503"/>
                  </a:cubicBezTo>
                  <a:lnTo>
                    <a:pt x="4811" y="9503"/>
                  </a:lnTo>
                  <a:lnTo>
                    <a:pt x="5835" y="4311"/>
                  </a:lnTo>
                  <a:lnTo>
                    <a:pt x="6835" y="9503"/>
                  </a:lnTo>
                  <a:lnTo>
                    <a:pt x="10907" y="9503"/>
                  </a:lnTo>
                  <a:cubicBezTo>
                    <a:pt x="11026" y="9503"/>
                    <a:pt x="11145" y="9407"/>
                    <a:pt x="11193" y="9288"/>
                  </a:cubicBezTo>
                  <a:lnTo>
                    <a:pt x="11574" y="7669"/>
                  </a:lnTo>
                  <a:cubicBezTo>
                    <a:pt x="11598" y="7383"/>
                    <a:pt x="11526" y="7121"/>
                    <a:pt x="11312" y="6907"/>
                  </a:cubicBezTo>
                  <a:lnTo>
                    <a:pt x="9931" y="5526"/>
                  </a:lnTo>
                  <a:cubicBezTo>
                    <a:pt x="9598" y="5192"/>
                    <a:pt x="9312" y="4835"/>
                    <a:pt x="9002" y="4430"/>
                  </a:cubicBezTo>
                  <a:lnTo>
                    <a:pt x="6002" y="120"/>
                  </a:lnTo>
                  <a:cubicBezTo>
                    <a:pt x="5954" y="48"/>
                    <a:pt x="5882" y="1"/>
                    <a:pt x="57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690;p50">
              <a:extLst>
                <a:ext uri="{FF2B5EF4-FFF2-40B4-BE49-F238E27FC236}">
                  <a16:creationId xmlns:a16="http://schemas.microsoft.com/office/drawing/2014/main" id="{46D08048-D8DD-412E-9493-2CFA224C21C3}"/>
                </a:ext>
              </a:extLst>
            </p:cNvPr>
            <p:cNvSpPr/>
            <p:nvPr/>
          </p:nvSpPr>
          <p:spPr>
            <a:xfrm>
              <a:off x="2873175" y="3099500"/>
              <a:ext cx="63750" cy="69675"/>
            </a:xfrm>
            <a:custGeom>
              <a:avLst/>
              <a:gdLst/>
              <a:ahLst/>
              <a:cxnLst/>
              <a:rect l="l" t="t" r="r" b="b"/>
              <a:pathLst>
                <a:path w="2550" h="2787" extrusionOk="0">
                  <a:moveTo>
                    <a:pt x="1001" y="1"/>
                  </a:moveTo>
                  <a:cubicBezTo>
                    <a:pt x="430" y="167"/>
                    <a:pt x="1" y="715"/>
                    <a:pt x="1" y="1334"/>
                  </a:cubicBezTo>
                  <a:cubicBezTo>
                    <a:pt x="1" y="2168"/>
                    <a:pt x="644" y="2787"/>
                    <a:pt x="1430" y="2787"/>
                  </a:cubicBezTo>
                  <a:cubicBezTo>
                    <a:pt x="1882" y="2787"/>
                    <a:pt x="2263" y="2596"/>
                    <a:pt x="2501" y="2287"/>
                  </a:cubicBezTo>
                  <a:cubicBezTo>
                    <a:pt x="2549" y="2263"/>
                    <a:pt x="2549" y="2239"/>
                    <a:pt x="2501" y="2191"/>
                  </a:cubicBezTo>
                  <a:cubicBezTo>
                    <a:pt x="2501" y="2168"/>
                    <a:pt x="2478" y="2168"/>
                    <a:pt x="2454" y="2168"/>
                  </a:cubicBezTo>
                  <a:lnTo>
                    <a:pt x="2359" y="2168"/>
                  </a:lnTo>
                  <a:cubicBezTo>
                    <a:pt x="1596" y="2168"/>
                    <a:pt x="930" y="1548"/>
                    <a:pt x="930" y="739"/>
                  </a:cubicBezTo>
                  <a:cubicBezTo>
                    <a:pt x="930" y="501"/>
                    <a:pt x="1001" y="286"/>
                    <a:pt x="1073" y="120"/>
                  </a:cubicBezTo>
                  <a:lnTo>
                    <a:pt x="1073" y="24"/>
                  </a:lnTo>
                  <a:cubicBezTo>
                    <a:pt x="1049" y="1"/>
                    <a:pt x="1025" y="1"/>
                    <a:pt x="10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691;p50">
              <a:extLst>
                <a:ext uri="{FF2B5EF4-FFF2-40B4-BE49-F238E27FC236}">
                  <a16:creationId xmlns:a16="http://schemas.microsoft.com/office/drawing/2014/main" id="{A7BD66E9-3BF6-4F40-8332-DE624F112A3D}"/>
                </a:ext>
              </a:extLst>
            </p:cNvPr>
            <p:cNvSpPr/>
            <p:nvPr/>
          </p:nvSpPr>
          <p:spPr>
            <a:xfrm>
              <a:off x="2957125" y="3109625"/>
              <a:ext cx="27425" cy="25025"/>
            </a:xfrm>
            <a:custGeom>
              <a:avLst/>
              <a:gdLst/>
              <a:ahLst/>
              <a:cxnLst/>
              <a:rect l="l" t="t" r="r" b="b"/>
              <a:pathLst>
                <a:path w="1097" h="1001" extrusionOk="0">
                  <a:moveTo>
                    <a:pt x="548" y="0"/>
                  </a:moveTo>
                  <a:cubicBezTo>
                    <a:pt x="525" y="0"/>
                    <a:pt x="525" y="0"/>
                    <a:pt x="525" y="24"/>
                  </a:cubicBezTo>
                  <a:lnTo>
                    <a:pt x="382" y="310"/>
                  </a:lnTo>
                  <a:lnTo>
                    <a:pt x="334" y="334"/>
                  </a:lnTo>
                  <a:lnTo>
                    <a:pt x="48" y="358"/>
                  </a:lnTo>
                  <a:cubicBezTo>
                    <a:pt x="1" y="358"/>
                    <a:pt x="1" y="358"/>
                    <a:pt x="1" y="381"/>
                  </a:cubicBezTo>
                  <a:lnTo>
                    <a:pt x="1" y="429"/>
                  </a:lnTo>
                  <a:lnTo>
                    <a:pt x="310" y="643"/>
                  </a:lnTo>
                  <a:lnTo>
                    <a:pt x="310" y="667"/>
                  </a:lnTo>
                  <a:lnTo>
                    <a:pt x="263" y="953"/>
                  </a:lnTo>
                  <a:cubicBezTo>
                    <a:pt x="263" y="953"/>
                    <a:pt x="263" y="1001"/>
                    <a:pt x="287" y="1001"/>
                  </a:cubicBezTo>
                  <a:lnTo>
                    <a:pt x="310" y="1001"/>
                  </a:lnTo>
                  <a:lnTo>
                    <a:pt x="572" y="834"/>
                  </a:lnTo>
                  <a:lnTo>
                    <a:pt x="620" y="834"/>
                  </a:lnTo>
                  <a:lnTo>
                    <a:pt x="882" y="1001"/>
                  </a:lnTo>
                  <a:lnTo>
                    <a:pt x="906" y="1001"/>
                  </a:lnTo>
                  <a:lnTo>
                    <a:pt x="930" y="953"/>
                  </a:lnTo>
                  <a:lnTo>
                    <a:pt x="882" y="667"/>
                  </a:lnTo>
                  <a:lnTo>
                    <a:pt x="882" y="643"/>
                  </a:lnTo>
                  <a:lnTo>
                    <a:pt x="1096" y="429"/>
                  </a:lnTo>
                  <a:lnTo>
                    <a:pt x="1096" y="381"/>
                  </a:lnTo>
                  <a:lnTo>
                    <a:pt x="1049" y="358"/>
                  </a:lnTo>
                  <a:lnTo>
                    <a:pt x="763" y="334"/>
                  </a:lnTo>
                  <a:cubicBezTo>
                    <a:pt x="763" y="334"/>
                    <a:pt x="739" y="334"/>
                    <a:pt x="739" y="310"/>
                  </a:cubicBezTo>
                  <a:lnTo>
                    <a:pt x="572" y="24"/>
                  </a:lnTo>
                  <a:lnTo>
                    <a:pt x="5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692;p50">
              <a:extLst>
                <a:ext uri="{FF2B5EF4-FFF2-40B4-BE49-F238E27FC236}">
                  <a16:creationId xmlns:a16="http://schemas.microsoft.com/office/drawing/2014/main" id="{D94804E1-8E8D-458A-8AA6-9D4709B6AB23}"/>
                </a:ext>
              </a:extLst>
            </p:cNvPr>
            <p:cNvSpPr/>
            <p:nvPr/>
          </p:nvSpPr>
          <p:spPr>
            <a:xfrm>
              <a:off x="3062500" y="3116175"/>
              <a:ext cx="26825" cy="25025"/>
            </a:xfrm>
            <a:custGeom>
              <a:avLst/>
              <a:gdLst/>
              <a:ahLst/>
              <a:cxnLst/>
              <a:rect l="l" t="t" r="r" b="b"/>
              <a:pathLst>
                <a:path w="1073" h="1001" extrusionOk="0">
                  <a:moveTo>
                    <a:pt x="525" y="0"/>
                  </a:moveTo>
                  <a:cubicBezTo>
                    <a:pt x="501" y="0"/>
                    <a:pt x="501" y="0"/>
                    <a:pt x="501" y="48"/>
                  </a:cubicBezTo>
                  <a:lnTo>
                    <a:pt x="358" y="310"/>
                  </a:lnTo>
                  <a:lnTo>
                    <a:pt x="334" y="334"/>
                  </a:lnTo>
                  <a:lnTo>
                    <a:pt x="25" y="381"/>
                  </a:lnTo>
                  <a:cubicBezTo>
                    <a:pt x="25" y="381"/>
                    <a:pt x="1" y="381"/>
                    <a:pt x="1" y="405"/>
                  </a:cubicBezTo>
                  <a:lnTo>
                    <a:pt x="1" y="429"/>
                  </a:lnTo>
                  <a:lnTo>
                    <a:pt x="287" y="643"/>
                  </a:lnTo>
                  <a:lnTo>
                    <a:pt x="287" y="667"/>
                  </a:lnTo>
                  <a:lnTo>
                    <a:pt x="239" y="977"/>
                  </a:lnTo>
                  <a:cubicBezTo>
                    <a:pt x="239" y="977"/>
                    <a:pt x="239" y="1001"/>
                    <a:pt x="263" y="1001"/>
                  </a:cubicBezTo>
                  <a:lnTo>
                    <a:pt x="287" y="1001"/>
                  </a:lnTo>
                  <a:lnTo>
                    <a:pt x="572" y="858"/>
                  </a:lnTo>
                  <a:lnTo>
                    <a:pt x="596" y="858"/>
                  </a:lnTo>
                  <a:lnTo>
                    <a:pt x="858" y="1001"/>
                  </a:lnTo>
                  <a:lnTo>
                    <a:pt x="882" y="1001"/>
                  </a:lnTo>
                  <a:lnTo>
                    <a:pt x="930" y="977"/>
                  </a:lnTo>
                  <a:lnTo>
                    <a:pt x="858" y="667"/>
                  </a:lnTo>
                  <a:lnTo>
                    <a:pt x="858" y="643"/>
                  </a:lnTo>
                  <a:lnTo>
                    <a:pt x="1073" y="429"/>
                  </a:lnTo>
                  <a:lnTo>
                    <a:pt x="1073" y="405"/>
                  </a:lnTo>
                  <a:lnTo>
                    <a:pt x="1049" y="381"/>
                  </a:lnTo>
                  <a:lnTo>
                    <a:pt x="739" y="334"/>
                  </a:lnTo>
                  <a:cubicBezTo>
                    <a:pt x="739" y="334"/>
                    <a:pt x="715" y="334"/>
                    <a:pt x="715" y="310"/>
                  </a:cubicBezTo>
                  <a:lnTo>
                    <a:pt x="572" y="48"/>
                  </a:lnTo>
                  <a:lnTo>
                    <a:pt x="5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693;p50">
              <a:extLst>
                <a:ext uri="{FF2B5EF4-FFF2-40B4-BE49-F238E27FC236}">
                  <a16:creationId xmlns:a16="http://schemas.microsoft.com/office/drawing/2014/main" id="{64318099-59F5-402B-9EC2-3196D8680D2C}"/>
                </a:ext>
              </a:extLst>
            </p:cNvPr>
            <p:cNvSpPr/>
            <p:nvPr/>
          </p:nvSpPr>
          <p:spPr>
            <a:xfrm>
              <a:off x="3107750" y="3202500"/>
              <a:ext cx="26825" cy="25025"/>
            </a:xfrm>
            <a:custGeom>
              <a:avLst/>
              <a:gdLst/>
              <a:ahLst/>
              <a:cxnLst/>
              <a:rect l="l" t="t" r="r" b="b"/>
              <a:pathLst>
                <a:path w="1073" h="1001" extrusionOk="0">
                  <a:moveTo>
                    <a:pt x="549" y="0"/>
                  </a:moveTo>
                  <a:cubicBezTo>
                    <a:pt x="501" y="0"/>
                    <a:pt x="501" y="0"/>
                    <a:pt x="501" y="48"/>
                  </a:cubicBezTo>
                  <a:lnTo>
                    <a:pt x="358" y="310"/>
                  </a:lnTo>
                  <a:lnTo>
                    <a:pt x="334" y="334"/>
                  </a:lnTo>
                  <a:lnTo>
                    <a:pt x="25" y="358"/>
                  </a:lnTo>
                  <a:cubicBezTo>
                    <a:pt x="1" y="358"/>
                    <a:pt x="1" y="358"/>
                    <a:pt x="1" y="405"/>
                  </a:cubicBezTo>
                  <a:lnTo>
                    <a:pt x="1" y="429"/>
                  </a:lnTo>
                  <a:lnTo>
                    <a:pt x="310" y="643"/>
                  </a:lnTo>
                  <a:lnTo>
                    <a:pt x="310" y="667"/>
                  </a:lnTo>
                  <a:lnTo>
                    <a:pt x="239" y="977"/>
                  </a:lnTo>
                  <a:cubicBezTo>
                    <a:pt x="239" y="977"/>
                    <a:pt x="239" y="1001"/>
                    <a:pt x="263" y="1001"/>
                  </a:cubicBezTo>
                  <a:lnTo>
                    <a:pt x="310" y="1001"/>
                  </a:lnTo>
                  <a:lnTo>
                    <a:pt x="572" y="858"/>
                  </a:lnTo>
                  <a:lnTo>
                    <a:pt x="596" y="858"/>
                  </a:lnTo>
                  <a:lnTo>
                    <a:pt x="858" y="1001"/>
                  </a:lnTo>
                  <a:lnTo>
                    <a:pt x="906" y="1001"/>
                  </a:lnTo>
                  <a:lnTo>
                    <a:pt x="930" y="977"/>
                  </a:lnTo>
                  <a:lnTo>
                    <a:pt x="858" y="667"/>
                  </a:lnTo>
                  <a:lnTo>
                    <a:pt x="858" y="643"/>
                  </a:lnTo>
                  <a:lnTo>
                    <a:pt x="1072" y="429"/>
                  </a:lnTo>
                  <a:lnTo>
                    <a:pt x="1072" y="405"/>
                  </a:lnTo>
                  <a:lnTo>
                    <a:pt x="1049" y="358"/>
                  </a:lnTo>
                  <a:lnTo>
                    <a:pt x="739" y="334"/>
                  </a:lnTo>
                  <a:cubicBezTo>
                    <a:pt x="739" y="334"/>
                    <a:pt x="715" y="334"/>
                    <a:pt x="715" y="310"/>
                  </a:cubicBezTo>
                  <a:lnTo>
                    <a:pt x="572" y="48"/>
                  </a:lnTo>
                  <a:lnTo>
                    <a:pt x="5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" name="Google Shape;793;p50">
            <a:extLst>
              <a:ext uri="{FF2B5EF4-FFF2-40B4-BE49-F238E27FC236}">
                <a16:creationId xmlns:a16="http://schemas.microsoft.com/office/drawing/2014/main" id="{DEF7D72A-414D-45D2-B1FB-A2EE04359AF7}"/>
              </a:ext>
            </a:extLst>
          </p:cNvPr>
          <p:cNvSpPr/>
          <p:nvPr/>
        </p:nvSpPr>
        <p:spPr>
          <a:xfrm>
            <a:off x="5547066" y="1097427"/>
            <a:ext cx="369095" cy="401119"/>
          </a:xfrm>
          <a:custGeom>
            <a:avLst/>
            <a:gdLst/>
            <a:ahLst/>
            <a:cxnLst/>
            <a:rect l="l" t="t" r="r" b="b"/>
            <a:pathLst>
              <a:path w="10742" h="11674" extrusionOk="0">
                <a:moveTo>
                  <a:pt x="5705" y="1"/>
                </a:moveTo>
                <a:cubicBezTo>
                  <a:pt x="5674" y="1"/>
                  <a:pt x="5645" y="9"/>
                  <a:pt x="5621" y="25"/>
                </a:cubicBezTo>
                <a:cubicBezTo>
                  <a:pt x="5526" y="96"/>
                  <a:pt x="5478" y="215"/>
                  <a:pt x="5549" y="286"/>
                </a:cubicBezTo>
                <a:lnTo>
                  <a:pt x="5883" y="763"/>
                </a:lnTo>
                <a:lnTo>
                  <a:pt x="5288" y="953"/>
                </a:lnTo>
                <a:cubicBezTo>
                  <a:pt x="5168" y="977"/>
                  <a:pt x="5097" y="1096"/>
                  <a:pt x="5145" y="1191"/>
                </a:cubicBezTo>
                <a:cubicBezTo>
                  <a:pt x="5168" y="1287"/>
                  <a:pt x="5288" y="1334"/>
                  <a:pt x="5383" y="1334"/>
                </a:cubicBezTo>
                <a:lnTo>
                  <a:pt x="6716" y="953"/>
                </a:lnTo>
                <a:cubicBezTo>
                  <a:pt x="6748" y="948"/>
                  <a:pt x="6781" y="945"/>
                  <a:pt x="6812" y="945"/>
                </a:cubicBezTo>
                <a:cubicBezTo>
                  <a:pt x="6921" y="945"/>
                  <a:pt x="7024" y="980"/>
                  <a:pt x="7097" y="1072"/>
                </a:cubicBezTo>
                <a:lnTo>
                  <a:pt x="7312" y="1334"/>
                </a:lnTo>
                <a:lnTo>
                  <a:pt x="6621" y="1644"/>
                </a:lnTo>
                <a:cubicBezTo>
                  <a:pt x="6526" y="1668"/>
                  <a:pt x="6478" y="1787"/>
                  <a:pt x="6502" y="1906"/>
                </a:cubicBezTo>
                <a:cubicBezTo>
                  <a:pt x="6526" y="2001"/>
                  <a:pt x="6621" y="2025"/>
                  <a:pt x="6669" y="2025"/>
                </a:cubicBezTo>
                <a:cubicBezTo>
                  <a:pt x="6716" y="2025"/>
                  <a:pt x="6740" y="2025"/>
                  <a:pt x="6764" y="2001"/>
                </a:cubicBezTo>
                <a:lnTo>
                  <a:pt x="7550" y="1668"/>
                </a:lnTo>
                <a:lnTo>
                  <a:pt x="8050" y="2382"/>
                </a:lnTo>
                <a:lnTo>
                  <a:pt x="7907" y="2739"/>
                </a:lnTo>
                <a:lnTo>
                  <a:pt x="6431" y="4906"/>
                </a:lnTo>
                <a:lnTo>
                  <a:pt x="2335" y="4906"/>
                </a:lnTo>
                <a:cubicBezTo>
                  <a:pt x="1858" y="4906"/>
                  <a:pt x="1430" y="5121"/>
                  <a:pt x="1168" y="5454"/>
                </a:cubicBezTo>
                <a:cubicBezTo>
                  <a:pt x="691" y="5216"/>
                  <a:pt x="548" y="4930"/>
                  <a:pt x="477" y="4764"/>
                </a:cubicBezTo>
                <a:cubicBezTo>
                  <a:pt x="477" y="4740"/>
                  <a:pt x="453" y="4692"/>
                  <a:pt x="429" y="4692"/>
                </a:cubicBezTo>
                <a:cubicBezTo>
                  <a:pt x="406" y="4692"/>
                  <a:pt x="358" y="4740"/>
                  <a:pt x="358" y="4740"/>
                </a:cubicBezTo>
                <a:cubicBezTo>
                  <a:pt x="1" y="5645"/>
                  <a:pt x="548" y="6002"/>
                  <a:pt x="810" y="6121"/>
                </a:cubicBezTo>
                <a:cubicBezTo>
                  <a:pt x="787" y="6240"/>
                  <a:pt x="787" y="6359"/>
                  <a:pt x="787" y="6478"/>
                </a:cubicBezTo>
                <a:cubicBezTo>
                  <a:pt x="787" y="6955"/>
                  <a:pt x="1001" y="7383"/>
                  <a:pt x="1310" y="7645"/>
                </a:cubicBezTo>
                <a:lnTo>
                  <a:pt x="715" y="8574"/>
                </a:lnTo>
                <a:lnTo>
                  <a:pt x="691" y="8598"/>
                </a:lnTo>
                <a:cubicBezTo>
                  <a:pt x="668" y="8669"/>
                  <a:pt x="644" y="8717"/>
                  <a:pt x="644" y="8812"/>
                </a:cubicBezTo>
                <a:lnTo>
                  <a:pt x="739" y="11432"/>
                </a:lnTo>
                <a:cubicBezTo>
                  <a:pt x="739" y="11551"/>
                  <a:pt x="810" y="11646"/>
                  <a:pt x="929" y="11670"/>
                </a:cubicBezTo>
                <a:cubicBezTo>
                  <a:pt x="942" y="11672"/>
                  <a:pt x="955" y="11673"/>
                  <a:pt x="968" y="11673"/>
                </a:cubicBezTo>
                <a:cubicBezTo>
                  <a:pt x="1081" y="11673"/>
                  <a:pt x="1215" y="11584"/>
                  <a:pt x="1215" y="11455"/>
                </a:cubicBezTo>
                <a:lnTo>
                  <a:pt x="1525" y="9503"/>
                </a:lnTo>
                <a:lnTo>
                  <a:pt x="2073" y="11479"/>
                </a:lnTo>
                <a:cubicBezTo>
                  <a:pt x="2096" y="11598"/>
                  <a:pt x="2192" y="11670"/>
                  <a:pt x="2311" y="11670"/>
                </a:cubicBezTo>
                <a:cubicBezTo>
                  <a:pt x="2430" y="11670"/>
                  <a:pt x="2549" y="11551"/>
                  <a:pt x="2549" y="11408"/>
                </a:cubicBezTo>
                <a:lnTo>
                  <a:pt x="2406" y="8979"/>
                </a:lnTo>
                <a:lnTo>
                  <a:pt x="3049" y="8026"/>
                </a:lnTo>
                <a:lnTo>
                  <a:pt x="5454" y="8026"/>
                </a:lnTo>
                <a:lnTo>
                  <a:pt x="5907" y="8931"/>
                </a:lnTo>
                <a:lnTo>
                  <a:pt x="5502" y="11336"/>
                </a:lnTo>
                <a:cubicBezTo>
                  <a:pt x="5454" y="11455"/>
                  <a:pt x="5549" y="11574"/>
                  <a:pt x="5669" y="11646"/>
                </a:cubicBezTo>
                <a:cubicBezTo>
                  <a:pt x="5690" y="11655"/>
                  <a:pt x="5712" y="11658"/>
                  <a:pt x="5735" y="11658"/>
                </a:cubicBezTo>
                <a:cubicBezTo>
                  <a:pt x="5837" y="11658"/>
                  <a:pt x="5943" y="11577"/>
                  <a:pt x="6002" y="11479"/>
                </a:cubicBezTo>
                <a:lnTo>
                  <a:pt x="6835" y="9265"/>
                </a:lnTo>
                <a:lnTo>
                  <a:pt x="7240" y="11455"/>
                </a:lnTo>
                <a:cubicBezTo>
                  <a:pt x="7288" y="11574"/>
                  <a:pt x="7359" y="11670"/>
                  <a:pt x="7526" y="11670"/>
                </a:cubicBezTo>
                <a:cubicBezTo>
                  <a:pt x="7669" y="11670"/>
                  <a:pt x="7764" y="11551"/>
                  <a:pt x="7764" y="11408"/>
                </a:cubicBezTo>
                <a:lnTo>
                  <a:pt x="7478" y="7502"/>
                </a:lnTo>
                <a:lnTo>
                  <a:pt x="8979" y="4073"/>
                </a:lnTo>
                <a:lnTo>
                  <a:pt x="9860" y="4454"/>
                </a:lnTo>
                <a:cubicBezTo>
                  <a:pt x="9919" y="4490"/>
                  <a:pt x="9991" y="4508"/>
                  <a:pt x="10065" y="4508"/>
                </a:cubicBezTo>
                <a:cubicBezTo>
                  <a:pt x="10140" y="4508"/>
                  <a:pt x="10217" y="4490"/>
                  <a:pt x="10289" y="4454"/>
                </a:cubicBezTo>
                <a:cubicBezTo>
                  <a:pt x="10408" y="4406"/>
                  <a:pt x="10527" y="4311"/>
                  <a:pt x="10574" y="4168"/>
                </a:cubicBezTo>
                <a:lnTo>
                  <a:pt x="10646" y="4049"/>
                </a:lnTo>
                <a:cubicBezTo>
                  <a:pt x="10741" y="3835"/>
                  <a:pt x="10670" y="3573"/>
                  <a:pt x="10503" y="3430"/>
                </a:cubicBezTo>
                <a:lnTo>
                  <a:pt x="9098" y="2263"/>
                </a:lnTo>
                <a:lnTo>
                  <a:pt x="9598" y="1477"/>
                </a:lnTo>
                <a:lnTo>
                  <a:pt x="9812" y="1668"/>
                </a:lnTo>
                <a:cubicBezTo>
                  <a:pt x="9836" y="1692"/>
                  <a:pt x="9908" y="1692"/>
                  <a:pt x="9931" y="1692"/>
                </a:cubicBezTo>
                <a:cubicBezTo>
                  <a:pt x="9979" y="1692"/>
                  <a:pt x="10050" y="1668"/>
                  <a:pt x="10074" y="1596"/>
                </a:cubicBezTo>
                <a:cubicBezTo>
                  <a:pt x="10122" y="1525"/>
                  <a:pt x="10122" y="1406"/>
                  <a:pt x="10050" y="1334"/>
                </a:cubicBezTo>
                <a:lnTo>
                  <a:pt x="9812" y="1168"/>
                </a:lnTo>
                <a:lnTo>
                  <a:pt x="9979" y="882"/>
                </a:lnTo>
                <a:cubicBezTo>
                  <a:pt x="10008" y="925"/>
                  <a:pt x="10036" y="933"/>
                  <a:pt x="10070" y="933"/>
                </a:cubicBezTo>
                <a:cubicBezTo>
                  <a:pt x="10092" y="933"/>
                  <a:pt x="10117" y="929"/>
                  <a:pt x="10146" y="929"/>
                </a:cubicBezTo>
                <a:lnTo>
                  <a:pt x="10455" y="929"/>
                </a:lnTo>
                <a:cubicBezTo>
                  <a:pt x="10574" y="929"/>
                  <a:pt x="10670" y="834"/>
                  <a:pt x="10670" y="739"/>
                </a:cubicBezTo>
                <a:cubicBezTo>
                  <a:pt x="10670" y="620"/>
                  <a:pt x="10574" y="525"/>
                  <a:pt x="10503" y="525"/>
                </a:cubicBezTo>
                <a:lnTo>
                  <a:pt x="10146" y="525"/>
                </a:lnTo>
                <a:cubicBezTo>
                  <a:pt x="9931" y="525"/>
                  <a:pt x="9741" y="620"/>
                  <a:pt x="9622" y="810"/>
                </a:cubicBezTo>
                <a:lnTo>
                  <a:pt x="9217" y="1430"/>
                </a:lnTo>
                <a:lnTo>
                  <a:pt x="8883" y="834"/>
                </a:lnTo>
                <a:cubicBezTo>
                  <a:pt x="8847" y="761"/>
                  <a:pt x="8769" y="730"/>
                  <a:pt x="8692" y="730"/>
                </a:cubicBezTo>
                <a:cubicBezTo>
                  <a:pt x="8668" y="730"/>
                  <a:pt x="8644" y="733"/>
                  <a:pt x="8622" y="739"/>
                </a:cubicBezTo>
                <a:cubicBezTo>
                  <a:pt x="8526" y="810"/>
                  <a:pt x="8502" y="929"/>
                  <a:pt x="8526" y="1001"/>
                </a:cubicBezTo>
                <a:lnTo>
                  <a:pt x="8955" y="1763"/>
                </a:lnTo>
                <a:lnTo>
                  <a:pt x="8717" y="2120"/>
                </a:lnTo>
                <a:cubicBezTo>
                  <a:pt x="8669" y="2096"/>
                  <a:pt x="8627" y="2084"/>
                  <a:pt x="8586" y="2084"/>
                </a:cubicBezTo>
                <a:cubicBezTo>
                  <a:pt x="8544" y="2084"/>
                  <a:pt x="8502" y="2096"/>
                  <a:pt x="8455" y="2120"/>
                </a:cubicBezTo>
                <a:cubicBezTo>
                  <a:pt x="8431" y="2120"/>
                  <a:pt x="8407" y="2144"/>
                  <a:pt x="8383" y="2144"/>
                </a:cubicBezTo>
                <a:lnTo>
                  <a:pt x="7574" y="1049"/>
                </a:lnTo>
                <a:lnTo>
                  <a:pt x="7907" y="525"/>
                </a:lnTo>
                <a:cubicBezTo>
                  <a:pt x="7955" y="453"/>
                  <a:pt x="7931" y="334"/>
                  <a:pt x="7836" y="263"/>
                </a:cubicBezTo>
                <a:cubicBezTo>
                  <a:pt x="7804" y="247"/>
                  <a:pt x="7772" y="239"/>
                  <a:pt x="7741" y="239"/>
                </a:cubicBezTo>
                <a:cubicBezTo>
                  <a:pt x="7680" y="239"/>
                  <a:pt x="7621" y="271"/>
                  <a:pt x="7574" y="334"/>
                </a:cubicBezTo>
                <a:lnTo>
                  <a:pt x="7312" y="739"/>
                </a:lnTo>
                <a:cubicBezTo>
                  <a:pt x="7172" y="634"/>
                  <a:pt x="6995" y="568"/>
                  <a:pt x="6825" y="568"/>
                </a:cubicBezTo>
                <a:cubicBezTo>
                  <a:pt x="6763" y="568"/>
                  <a:pt x="6702" y="577"/>
                  <a:pt x="6645" y="596"/>
                </a:cubicBezTo>
                <a:lnTo>
                  <a:pt x="6288" y="691"/>
                </a:lnTo>
                <a:lnTo>
                  <a:pt x="5883" y="96"/>
                </a:lnTo>
                <a:cubicBezTo>
                  <a:pt x="5835" y="32"/>
                  <a:pt x="5766" y="1"/>
                  <a:pt x="57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" name="Google Shape;794;p50">
            <a:extLst>
              <a:ext uri="{FF2B5EF4-FFF2-40B4-BE49-F238E27FC236}">
                <a16:creationId xmlns:a16="http://schemas.microsoft.com/office/drawing/2014/main" id="{6CC59D64-19BF-4A7F-9474-C488355C3158}"/>
              </a:ext>
            </a:extLst>
          </p:cNvPr>
          <p:cNvGrpSpPr/>
          <p:nvPr/>
        </p:nvGrpSpPr>
        <p:grpSpPr>
          <a:xfrm>
            <a:off x="7455313" y="1121482"/>
            <a:ext cx="362532" cy="399607"/>
            <a:chOff x="1439550" y="2197525"/>
            <a:chExt cx="263775" cy="290750"/>
          </a:xfrm>
        </p:grpSpPr>
        <p:sp>
          <p:nvSpPr>
            <p:cNvPr id="40" name="Google Shape;795;p50">
              <a:extLst>
                <a:ext uri="{FF2B5EF4-FFF2-40B4-BE49-F238E27FC236}">
                  <a16:creationId xmlns:a16="http://schemas.microsoft.com/office/drawing/2014/main" id="{6A20FEA9-2CE9-45DE-9B4D-91AE5885DEAA}"/>
                </a:ext>
              </a:extLst>
            </p:cNvPr>
            <p:cNvSpPr/>
            <p:nvPr/>
          </p:nvSpPr>
          <p:spPr>
            <a:xfrm>
              <a:off x="1439550" y="2197525"/>
              <a:ext cx="263775" cy="290750"/>
            </a:xfrm>
            <a:custGeom>
              <a:avLst/>
              <a:gdLst/>
              <a:ahLst/>
              <a:cxnLst/>
              <a:rect l="l" t="t" r="r" b="b"/>
              <a:pathLst>
                <a:path w="10551" h="11630" extrusionOk="0">
                  <a:moveTo>
                    <a:pt x="5526" y="2192"/>
                  </a:moveTo>
                  <a:cubicBezTo>
                    <a:pt x="7907" y="2192"/>
                    <a:pt x="9836" y="4144"/>
                    <a:pt x="9836" y="6526"/>
                  </a:cubicBezTo>
                  <a:cubicBezTo>
                    <a:pt x="9812" y="8931"/>
                    <a:pt x="7883" y="10836"/>
                    <a:pt x="5526" y="10836"/>
                  </a:cubicBezTo>
                  <a:cubicBezTo>
                    <a:pt x="3144" y="10836"/>
                    <a:pt x="1215" y="8907"/>
                    <a:pt x="1215" y="6526"/>
                  </a:cubicBezTo>
                  <a:cubicBezTo>
                    <a:pt x="1215" y="4144"/>
                    <a:pt x="3144" y="2192"/>
                    <a:pt x="5526" y="2192"/>
                  </a:cubicBezTo>
                  <a:close/>
                  <a:moveTo>
                    <a:pt x="4049" y="1"/>
                  </a:moveTo>
                  <a:cubicBezTo>
                    <a:pt x="3740" y="1"/>
                    <a:pt x="3478" y="239"/>
                    <a:pt x="3454" y="525"/>
                  </a:cubicBezTo>
                  <a:cubicBezTo>
                    <a:pt x="3406" y="882"/>
                    <a:pt x="3692" y="1168"/>
                    <a:pt x="4001" y="1168"/>
                  </a:cubicBezTo>
                  <a:lnTo>
                    <a:pt x="4001" y="1715"/>
                  </a:lnTo>
                  <a:cubicBezTo>
                    <a:pt x="1620" y="2477"/>
                    <a:pt x="1" y="4907"/>
                    <a:pt x="548" y="7645"/>
                  </a:cubicBezTo>
                  <a:cubicBezTo>
                    <a:pt x="953" y="9574"/>
                    <a:pt x="2501" y="11098"/>
                    <a:pt x="4430" y="11527"/>
                  </a:cubicBezTo>
                  <a:cubicBezTo>
                    <a:pt x="4779" y="11596"/>
                    <a:pt x="5123" y="11629"/>
                    <a:pt x="5459" y="11629"/>
                  </a:cubicBezTo>
                  <a:cubicBezTo>
                    <a:pt x="8246" y="11629"/>
                    <a:pt x="10503" y="9357"/>
                    <a:pt x="10503" y="6574"/>
                  </a:cubicBezTo>
                  <a:cubicBezTo>
                    <a:pt x="10550" y="4264"/>
                    <a:pt x="9074" y="2358"/>
                    <a:pt x="6978" y="1715"/>
                  </a:cubicBezTo>
                  <a:lnTo>
                    <a:pt x="6978" y="1168"/>
                  </a:lnTo>
                  <a:cubicBezTo>
                    <a:pt x="7312" y="1168"/>
                    <a:pt x="7574" y="858"/>
                    <a:pt x="7550" y="525"/>
                  </a:cubicBezTo>
                  <a:cubicBezTo>
                    <a:pt x="7526" y="239"/>
                    <a:pt x="7264" y="1"/>
                    <a:pt x="69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796;p50">
              <a:extLst>
                <a:ext uri="{FF2B5EF4-FFF2-40B4-BE49-F238E27FC236}">
                  <a16:creationId xmlns:a16="http://schemas.microsoft.com/office/drawing/2014/main" id="{D80EFD0B-9B1F-4186-AC50-B40B9E542125}"/>
                </a:ext>
              </a:extLst>
            </p:cNvPr>
            <p:cNvSpPr/>
            <p:nvPr/>
          </p:nvSpPr>
          <p:spPr>
            <a:xfrm>
              <a:off x="1480050" y="2263025"/>
              <a:ext cx="195300" cy="194700"/>
            </a:xfrm>
            <a:custGeom>
              <a:avLst/>
              <a:gdLst/>
              <a:ahLst/>
              <a:cxnLst/>
              <a:rect l="l" t="t" r="r" b="b"/>
              <a:pathLst>
                <a:path w="7812" h="7788" extrusionOk="0">
                  <a:moveTo>
                    <a:pt x="3906" y="905"/>
                  </a:moveTo>
                  <a:cubicBezTo>
                    <a:pt x="4120" y="905"/>
                    <a:pt x="4287" y="1096"/>
                    <a:pt x="4287" y="1310"/>
                  </a:cubicBezTo>
                  <a:lnTo>
                    <a:pt x="4287" y="3096"/>
                  </a:lnTo>
                  <a:lnTo>
                    <a:pt x="4930" y="2477"/>
                  </a:lnTo>
                  <a:cubicBezTo>
                    <a:pt x="4989" y="2418"/>
                    <a:pt x="5061" y="2388"/>
                    <a:pt x="5132" y="2388"/>
                  </a:cubicBezTo>
                  <a:cubicBezTo>
                    <a:pt x="5203" y="2388"/>
                    <a:pt x="5275" y="2418"/>
                    <a:pt x="5334" y="2477"/>
                  </a:cubicBezTo>
                  <a:cubicBezTo>
                    <a:pt x="5454" y="2596"/>
                    <a:pt x="5454" y="2763"/>
                    <a:pt x="5334" y="2882"/>
                  </a:cubicBezTo>
                  <a:lnTo>
                    <a:pt x="4715" y="3549"/>
                  </a:lnTo>
                  <a:lnTo>
                    <a:pt x="6501" y="3549"/>
                  </a:lnTo>
                  <a:cubicBezTo>
                    <a:pt x="6524" y="3544"/>
                    <a:pt x="6546" y="3541"/>
                    <a:pt x="6567" y="3541"/>
                  </a:cubicBezTo>
                  <a:cubicBezTo>
                    <a:pt x="6749" y="3541"/>
                    <a:pt x="6882" y="3716"/>
                    <a:pt x="6882" y="3930"/>
                  </a:cubicBezTo>
                  <a:cubicBezTo>
                    <a:pt x="6882" y="4144"/>
                    <a:pt x="6716" y="4311"/>
                    <a:pt x="6501" y="4311"/>
                  </a:cubicBezTo>
                  <a:lnTo>
                    <a:pt x="4715" y="4311"/>
                  </a:lnTo>
                  <a:lnTo>
                    <a:pt x="5334" y="4930"/>
                  </a:lnTo>
                  <a:cubicBezTo>
                    <a:pt x="5454" y="5049"/>
                    <a:pt x="5454" y="5240"/>
                    <a:pt x="5334" y="5359"/>
                  </a:cubicBezTo>
                  <a:cubicBezTo>
                    <a:pt x="5287" y="5406"/>
                    <a:pt x="5215" y="5454"/>
                    <a:pt x="5120" y="5454"/>
                  </a:cubicBezTo>
                  <a:cubicBezTo>
                    <a:pt x="5049" y="5454"/>
                    <a:pt x="4977" y="5406"/>
                    <a:pt x="4930" y="5359"/>
                  </a:cubicBezTo>
                  <a:lnTo>
                    <a:pt x="4287" y="4739"/>
                  </a:lnTo>
                  <a:lnTo>
                    <a:pt x="4287" y="6526"/>
                  </a:lnTo>
                  <a:cubicBezTo>
                    <a:pt x="4287" y="6716"/>
                    <a:pt x="4120" y="6907"/>
                    <a:pt x="3906" y="6907"/>
                  </a:cubicBezTo>
                  <a:cubicBezTo>
                    <a:pt x="3691" y="6907"/>
                    <a:pt x="3525" y="6716"/>
                    <a:pt x="3548" y="6526"/>
                  </a:cubicBezTo>
                  <a:lnTo>
                    <a:pt x="3548" y="4739"/>
                  </a:lnTo>
                  <a:lnTo>
                    <a:pt x="2905" y="5359"/>
                  </a:lnTo>
                  <a:cubicBezTo>
                    <a:pt x="2834" y="5406"/>
                    <a:pt x="2786" y="5454"/>
                    <a:pt x="2691" y="5454"/>
                  </a:cubicBezTo>
                  <a:cubicBezTo>
                    <a:pt x="2596" y="5454"/>
                    <a:pt x="2548" y="5406"/>
                    <a:pt x="2477" y="5359"/>
                  </a:cubicBezTo>
                  <a:cubicBezTo>
                    <a:pt x="2358" y="5240"/>
                    <a:pt x="2358" y="5049"/>
                    <a:pt x="2477" y="4930"/>
                  </a:cubicBezTo>
                  <a:lnTo>
                    <a:pt x="3096" y="4311"/>
                  </a:lnTo>
                  <a:lnTo>
                    <a:pt x="1310" y="4311"/>
                  </a:lnTo>
                  <a:cubicBezTo>
                    <a:pt x="1119" y="4311"/>
                    <a:pt x="929" y="4144"/>
                    <a:pt x="929" y="3930"/>
                  </a:cubicBezTo>
                  <a:cubicBezTo>
                    <a:pt x="929" y="3715"/>
                    <a:pt x="1119" y="3549"/>
                    <a:pt x="1310" y="3549"/>
                  </a:cubicBezTo>
                  <a:lnTo>
                    <a:pt x="3096" y="3549"/>
                  </a:lnTo>
                  <a:lnTo>
                    <a:pt x="2477" y="2882"/>
                  </a:lnTo>
                  <a:cubicBezTo>
                    <a:pt x="2358" y="2763"/>
                    <a:pt x="2358" y="2596"/>
                    <a:pt x="2477" y="2477"/>
                  </a:cubicBezTo>
                  <a:cubicBezTo>
                    <a:pt x="2536" y="2418"/>
                    <a:pt x="2614" y="2388"/>
                    <a:pt x="2691" y="2388"/>
                  </a:cubicBezTo>
                  <a:cubicBezTo>
                    <a:pt x="2768" y="2388"/>
                    <a:pt x="2846" y="2418"/>
                    <a:pt x="2905" y="2477"/>
                  </a:cubicBezTo>
                  <a:lnTo>
                    <a:pt x="3548" y="3096"/>
                  </a:lnTo>
                  <a:lnTo>
                    <a:pt x="3548" y="1310"/>
                  </a:lnTo>
                  <a:cubicBezTo>
                    <a:pt x="3525" y="1096"/>
                    <a:pt x="3691" y="905"/>
                    <a:pt x="3906" y="905"/>
                  </a:cubicBezTo>
                  <a:close/>
                  <a:moveTo>
                    <a:pt x="3906" y="0"/>
                  </a:moveTo>
                  <a:cubicBezTo>
                    <a:pt x="1762" y="0"/>
                    <a:pt x="0" y="1763"/>
                    <a:pt x="0" y="3906"/>
                  </a:cubicBezTo>
                  <a:cubicBezTo>
                    <a:pt x="0" y="6049"/>
                    <a:pt x="1762" y="7788"/>
                    <a:pt x="3906" y="7788"/>
                  </a:cubicBezTo>
                  <a:cubicBezTo>
                    <a:pt x="6049" y="7788"/>
                    <a:pt x="7811" y="6049"/>
                    <a:pt x="7811" y="3906"/>
                  </a:cubicBezTo>
                  <a:cubicBezTo>
                    <a:pt x="7811" y="1763"/>
                    <a:pt x="6049" y="0"/>
                    <a:pt x="39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D57DE2C2-8092-4AB0-B5C4-16ADEA637BC3}"/>
              </a:ext>
            </a:extLst>
          </p:cNvPr>
          <p:cNvSpPr txBox="1"/>
          <p:nvPr/>
        </p:nvSpPr>
        <p:spPr>
          <a:xfrm>
            <a:off x="3807207" y="3053037"/>
            <a:ext cx="15295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>
                <a:solidFill>
                  <a:schemeClr val="accent1"/>
                </a:solidFill>
                <a:latin typeface="Playfair Display" panose="00000500000000000000" pitchFamily="2" charset="-52"/>
              </a:rPr>
              <a:t>Решение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FCAF01E-38F1-4EB6-90CC-7496EDADFC4B}"/>
              </a:ext>
            </a:extLst>
          </p:cNvPr>
          <p:cNvSpPr txBox="1"/>
          <p:nvPr/>
        </p:nvSpPr>
        <p:spPr>
          <a:xfrm>
            <a:off x="1487453" y="3583233"/>
            <a:ext cx="616909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i="0" dirty="0">
                <a:solidFill>
                  <a:schemeClr val="accent1"/>
                </a:solidFill>
                <a:effectLst/>
                <a:latin typeface="Playfair Display" panose="00000500000000000000" pitchFamily="2" charset="-52"/>
              </a:rPr>
              <a:t>Продвижение межкультурных контактов и популяризация айдентики малых народов, в том числе и через современных информационные технологии (телеграмм бот)</a:t>
            </a:r>
            <a:endParaRPr lang="ru-RU" b="1" dirty="0">
              <a:solidFill>
                <a:schemeClr val="accent1"/>
              </a:solidFill>
              <a:latin typeface="Playfair Display" panose="00000500000000000000" pitchFamily="2" charset="-52"/>
            </a:endParaRPr>
          </a:p>
        </p:txBody>
      </p:sp>
    </p:spTree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31290C4-466C-4986-9C93-239B825BCCAD}"/>
              </a:ext>
            </a:extLst>
          </p:cNvPr>
          <p:cNvSpPr txBox="1"/>
          <p:nvPr/>
        </p:nvSpPr>
        <p:spPr>
          <a:xfrm>
            <a:off x="2474259" y="1243853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0800E37-0634-4D80-96EC-BED1C8A2F80F}"/>
              </a:ext>
            </a:extLst>
          </p:cNvPr>
          <p:cNvSpPr txBox="1"/>
          <p:nvPr/>
        </p:nvSpPr>
        <p:spPr>
          <a:xfrm>
            <a:off x="2423463" y="297671"/>
            <a:ext cx="49632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>
                <a:latin typeface="Playfair Display" panose="00000500000000000000" pitchFamily="2" charset="-52"/>
              </a:rPr>
              <a:t>Преимущества нашего проекта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2184148" y="1039334"/>
            <a:ext cx="3302252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41300" lvl="0" indent="-215900">
              <a:buClr>
                <a:schemeClr val="dk2"/>
              </a:buClr>
              <a:buSzPts val="1400"/>
              <a:buChar char="●"/>
            </a:pPr>
            <a:r>
              <a:rPr lang="ru-RU" dirty="0">
                <a:solidFill>
                  <a:schemeClr val="dk2"/>
                </a:solidFill>
              </a:rPr>
              <a:t>Простота использования</a:t>
            </a:r>
          </a:p>
          <a:p>
            <a:pPr marL="241300" lvl="0" indent="-215900">
              <a:buClr>
                <a:schemeClr val="dk2"/>
              </a:buClr>
              <a:buSzPts val="1400"/>
              <a:buChar char="●"/>
            </a:pPr>
            <a:endParaRPr lang="ru-RU" dirty="0">
              <a:solidFill>
                <a:schemeClr val="dk2"/>
              </a:solidFill>
            </a:endParaRPr>
          </a:p>
          <a:p>
            <a:pPr marL="241300" lvl="0" indent="-215900">
              <a:buClr>
                <a:schemeClr val="dk2"/>
              </a:buClr>
              <a:buSzPts val="1400"/>
              <a:buChar char="●"/>
            </a:pPr>
            <a:r>
              <a:rPr lang="ru-RU" dirty="0">
                <a:solidFill>
                  <a:schemeClr val="dk2"/>
                </a:solidFill>
              </a:rPr>
              <a:t>Ответ на вопрос в реальном времени</a:t>
            </a:r>
          </a:p>
          <a:p>
            <a:pPr marL="241300" lvl="0" indent="-215900">
              <a:buClr>
                <a:schemeClr val="dk2"/>
              </a:buClr>
              <a:buSzPts val="1400"/>
              <a:buChar char="●"/>
            </a:pPr>
            <a:endParaRPr lang="ru-RU" dirty="0">
              <a:solidFill>
                <a:schemeClr val="dk2"/>
              </a:solidFill>
            </a:endParaRPr>
          </a:p>
          <a:p>
            <a:pPr marL="241300" lvl="0" indent="-215900">
              <a:buClr>
                <a:schemeClr val="dk2"/>
              </a:buClr>
              <a:buSzPts val="1400"/>
              <a:buChar char="●"/>
            </a:pPr>
            <a:r>
              <a:rPr lang="ru-RU" dirty="0">
                <a:solidFill>
                  <a:schemeClr val="dk2"/>
                </a:solidFill>
              </a:rPr>
              <a:t>Структурированность информации</a:t>
            </a:r>
          </a:p>
          <a:p>
            <a:pPr marL="241300" lvl="0" indent="-215900">
              <a:buClr>
                <a:schemeClr val="dk2"/>
              </a:buClr>
              <a:buSzPts val="1400"/>
              <a:buChar char="●"/>
            </a:pPr>
            <a:endParaRPr lang="ru-RU" dirty="0">
              <a:solidFill>
                <a:schemeClr val="dk2"/>
              </a:solidFill>
            </a:endParaRPr>
          </a:p>
          <a:p>
            <a:pPr marL="241300" lvl="0" indent="-215900">
              <a:buClr>
                <a:schemeClr val="dk2"/>
              </a:buClr>
              <a:buSzPts val="1400"/>
              <a:buChar char="●"/>
            </a:pPr>
            <a:r>
              <a:rPr lang="ru-RU" dirty="0">
                <a:solidFill>
                  <a:schemeClr val="dk2"/>
                </a:solidFill>
              </a:rPr>
              <a:t>Закрепление знание путем повторения(тестирования)</a:t>
            </a:r>
          </a:p>
          <a:p>
            <a:pPr marL="241300" lvl="0" indent="-215900">
              <a:buClr>
                <a:schemeClr val="dk2"/>
              </a:buClr>
              <a:buSzPts val="1400"/>
              <a:buChar char="●"/>
            </a:pPr>
            <a:endParaRPr lang="ru-RU" dirty="0">
              <a:solidFill>
                <a:schemeClr val="dk2"/>
              </a:solidFill>
            </a:endParaRPr>
          </a:p>
          <a:p>
            <a:pPr marL="241300" lvl="0" indent="-215900">
              <a:buClr>
                <a:schemeClr val="dk2"/>
              </a:buClr>
              <a:buSzPts val="1400"/>
              <a:buChar char="●"/>
            </a:pPr>
            <a:r>
              <a:rPr lang="ru-RU" dirty="0">
                <a:solidFill>
                  <a:schemeClr val="dk2"/>
                </a:solidFill>
              </a:rPr>
              <a:t>кроссплатформенность</a:t>
            </a:r>
          </a:p>
        </p:txBody>
      </p:sp>
    </p:spTree>
    <p:extLst>
      <p:ext uri="{BB962C8B-B14F-4D97-AF65-F5344CB8AC3E}">
        <p14:creationId xmlns:p14="http://schemas.microsoft.com/office/powerpoint/2010/main" val="4029849525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24F65A57-155A-454B-B16A-618B638C2E0B}"/>
              </a:ext>
            </a:extLst>
          </p:cNvPr>
          <p:cNvSpPr>
            <a:spLocks noGrp="1"/>
          </p:cNvSpPr>
          <p:nvPr>
            <p:ph type="title" idx="8"/>
          </p:nvPr>
        </p:nvSpPr>
        <p:spPr/>
        <p:txBody>
          <a:bodyPr/>
          <a:lstStyle/>
          <a:p>
            <a:r>
              <a:rPr lang="ru-RU" sz="2400" b="1" i="0" u="none" strike="noStrike" dirty="0">
                <a:solidFill>
                  <a:srgbClr val="000000"/>
                </a:solidFill>
                <a:effectLst/>
                <a:latin typeface="Playfair Display" panose="00000500000000000000" pitchFamily="2" charset="-52"/>
              </a:rPr>
              <a:t>Целевая аудитория</a:t>
            </a:r>
            <a:endParaRPr lang="ru-RU" sz="2400" dirty="0">
              <a:latin typeface="Playfair Display" panose="00000500000000000000" pitchFamily="2" charset="-52"/>
            </a:endParaRPr>
          </a:p>
        </p:txBody>
      </p:sp>
      <p:grpSp>
        <p:nvGrpSpPr>
          <p:cNvPr id="46" name="Google Shape;608;p50">
            <a:extLst>
              <a:ext uri="{FF2B5EF4-FFF2-40B4-BE49-F238E27FC236}">
                <a16:creationId xmlns:a16="http://schemas.microsoft.com/office/drawing/2014/main" id="{9EFC2FF2-C74F-4397-9CDA-8A83D7B2847C}"/>
              </a:ext>
            </a:extLst>
          </p:cNvPr>
          <p:cNvGrpSpPr/>
          <p:nvPr/>
        </p:nvGrpSpPr>
        <p:grpSpPr>
          <a:xfrm>
            <a:off x="774753" y="2885447"/>
            <a:ext cx="400157" cy="337175"/>
            <a:chOff x="5386802" y="2219550"/>
            <a:chExt cx="291150" cy="245325"/>
          </a:xfrm>
        </p:grpSpPr>
        <p:sp>
          <p:nvSpPr>
            <p:cNvPr id="47" name="Google Shape;609;p50">
              <a:extLst>
                <a:ext uri="{FF2B5EF4-FFF2-40B4-BE49-F238E27FC236}">
                  <a16:creationId xmlns:a16="http://schemas.microsoft.com/office/drawing/2014/main" id="{8C13AF1D-5814-48DE-A015-27405F9C8EEC}"/>
                </a:ext>
              </a:extLst>
            </p:cNvPr>
            <p:cNvSpPr/>
            <p:nvPr/>
          </p:nvSpPr>
          <p:spPr>
            <a:xfrm>
              <a:off x="5465400" y="2391625"/>
              <a:ext cx="73250" cy="73250"/>
            </a:xfrm>
            <a:custGeom>
              <a:avLst/>
              <a:gdLst/>
              <a:ahLst/>
              <a:cxnLst/>
              <a:rect l="l" t="t" r="r" b="b"/>
              <a:pathLst>
                <a:path w="2930" h="2930" extrusionOk="0">
                  <a:moveTo>
                    <a:pt x="1453" y="1024"/>
                  </a:moveTo>
                  <a:cubicBezTo>
                    <a:pt x="1691" y="1024"/>
                    <a:pt x="1905" y="1215"/>
                    <a:pt x="1905" y="1453"/>
                  </a:cubicBezTo>
                  <a:cubicBezTo>
                    <a:pt x="1905" y="1691"/>
                    <a:pt x="1691" y="1905"/>
                    <a:pt x="1453" y="1905"/>
                  </a:cubicBezTo>
                  <a:cubicBezTo>
                    <a:pt x="1215" y="1905"/>
                    <a:pt x="1024" y="1691"/>
                    <a:pt x="1024" y="1453"/>
                  </a:cubicBezTo>
                  <a:cubicBezTo>
                    <a:pt x="1024" y="1215"/>
                    <a:pt x="1215" y="1024"/>
                    <a:pt x="1453" y="1024"/>
                  </a:cubicBezTo>
                  <a:close/>
                  <a:moveTo>
                    <a:pt x="1453" y="0"/>
                  </a:moveTo>
                  <a:cubicBezTo>
                    <a:pt x="643" y="0"/>
                    <a:pt x="0" y="667"/>
                    <a:pt x="0" y="1453"/>
                  </a:cubicBezTo>
                  <a:cubicBezTo>
                    <a:pt x="0" y="2263"/>
                    <a:pt x="667" y="2929"/>
                    <a:pt x="1453" y="2929"/>
                  </a:cubicBezTo>
                  <a:cubicBezTo>
                    <a:pt x="2263" y="2929"/>
                    <a:pt x="2929" y="2263"/>
                    <a:pt x="2929" y="1453"/>
                  </a:cubicBezTo>
                  <a:cubicBezTo>
                    <a:pt x="2929" y="667"/>
                    <a:pt x="2263" y="0"/>
                    <a:pt x="14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610;p50">
              <a:extLst>
                <a:ext uri="{FF2B5EF4-FFF2-40B4-BE49-F238E27FC236}">
                  <a16:creationId xmlns:a16="http://schemas.microsoft.com/office/drawing/2014/main" id="{B21F3164-3684-4F6B-866A-5168E67D7C9A}"/>
                </a:ext>
              </a:extLst>
            </p:cNvPr>
            <p:cNvSpPr/>
            <p:nvPr/>
          </p:nvSpPr>
          <p:spPr>
            <a:xfrm>
              <a:off x="5386802" y="2219550"/>
              <a:ext cx="291150" cy="202450"/>
            </a:xfrm>
            <a:custGeom>
              <a:avLst/>
              <a:gdLst/>
              <a:ahLst/>
              <a:cxnLst/>
              <a:rect l="l" t="t" r="r" b="b"/>
              <a:pathLst>
                <a:path w="11646" h="8098" extrusionOk="0">
                  <a:moveTo>
                    <a:pt x="4216" y="1644"/>
                  </a:moveTo>
                  <a:lnTo>
                    <a:pt x="4216" y="4383"/>
                  </a:lnTo>
                  <a:lnTo>
                    <a:pt x="3144" y="4383"/>
                  </a:lnTo>
                  <a:cubicBezTo>
                    <a:pt x="2406" y="4383"/>
                    <a:pt x="1787" y="3764"/>
                    <a:pt x="1787" y="3025"/>
                  </a:cubicBezTo>
                  <a:cubicBezTo>
                    <a:pt x="1787" y="2263"/>
                    <a:pt x="2406" y="1644"/>
                    <a:pt x="3144" y="1644"/>
                  </a:cubicBezTo>
                  <a:close/>
                  <a:moveTo>
                    <a:pt x="6073" y="1644"/>
                  </a:moveTo>
                  <a:cubicBezTo>
                    <a:pt x="6740" y="1644"/>
                    <a:pt x="7336" y="2144"/>
                    <a:pt x="7431" y="2835"/>
                  </a:cubicBezTo>
                  <a:cubicBezTo>
                    <a:pt x="7526" y="3668"/>
                    <a:pt x="6859" y="4383"/>
                    <a:pt x="6073" y="4383"/>
                  </a:cubicBezTo>
                  <a:lnTo>
                    <a:pt x="5002" y="4383"/>
                  </a:lnTo>
                  <a:lnTo>
                    <a:pt x="5002" y="1644"/>
                  </a:lnTo>
                  <a:close/>
                  <a:moveTo>
                    <a:pt x="2977" y="1"/>
                  </a:moveTo>
                  <a:cubicBezTo>
                    <a:pt x="1334" y="1"/>
                    <a:pt x="1" y="1358"/>
                    <a:pt x="1" y="2978"/>
                  </a:cubicBezTo>
                  <a:lnTo>
                    <a:pt x="1" y="7098"/>
                  </a:lnTo>
                  <a:cubicBezTo>
                    <a:pt x="1" y="7669"/>
                    <a:pt x="429" y="8098"/>
                    <a:pt x="1001" y="8098"/>
                  </a:cubicBezTo>
                  <a:lnTo>
                    <a:pt x="2430" y="8098"/>
                  </a:lnTo>
                  <a:cubicBezTo>
                    <a:pt x="2430" y="8098"/>
                    <a:pt x="3501" y="6121"/>
                    <a:pt x="4621" y="6121"/>
                  </a:cubicBezTo>
                  <a:cubicBezTo>
                    <a:pt x="5788" y="6121"/>
                    <a:pt x="6716" y="6979"/>
                    <a:pt x="6835" y="8098"/>
                  </a:cubicBezTo>
                  <a:lnTo>
                    <a:pt x="10670" y="8098"/>
                  </a:lnTo>
                  <a:cubicBezTo>
                    <a:pt x="11217" y="8098"/>
                    <a:pt x="11622" y="7669"/>
                    <a:pt x="11646" y="7121"/>
                  </a:cubicBezTo>
                  <a:lnTo>
                    <a:pt x="11646" y="6288"/>
                  </a:lnTo>
                  <a:cubicBezTo>
                    <a:pt x="11622" y="6121"/>
                    <a:pt x="11455" y="5907"/>
                    <a:pt x="11217" y="5907"/>
                  </a:cubicBezTo>
                  <a:cubicBezTo>
                    <a:pt x="10979" y="5907"/>
                    <a:pt x="10789" y="6312"/>
                    <a:pt x="10789" y="6312"/>
                  </a:cubicBezTo>
                  <a:lnTo>
                    <a:pt x="10789" y="7121"/>
                  </a:lnTo>
                  <a:cubicBezTo>
                    <a:pt x="10789" y="7193"/>
                    <a:pt x="10741" y="7240"/>
                    <a:pt x="10670" y="7240"/>
                  </a:cubicBezTo>
                  <a:lnTo>
                    <a:pt x="9288" y="7240"/>
                  </a:lnTo>
                  <a:lnTo>
                    <a:pt x="9288" y="2978"/>
                  </a:lnTo>
                  <a:cubicBezTo>
                    <a:pt x="9288" y="1358"/>
                    <a:pt x="7931" y="1"/>
                    <a:pt x="63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C704B3CC-9A14-49A9-8E0F-E0E6F3DAC6CA}"/>
              </a:ext>
            </a:extLst>
          </p:cNvPr>
          <p:cNvSpPr txBox="1"/>
          <p:nvPr/>
        </p:nvSpPr>
        <p:spPr>
          <a:xfrm>
            <a:off x="1226345" y="1408381"/>
            <a:ext cx="2249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>
                <a:latin typeface="Playfair Display" panose="00000500000000000000" pitchFamily="2" charset="-52"/>
              </a:rPr>
              <a:t>Т</a:t>
            </a:r>
            <a:r>
              <a:rPr lang="ru-RU" sz="2400" b="1" dirty="0">
                <a:effectLst/>
                <a:latin typeface="Playfair Display" panose="00000500000000000000" pitchFamily="2" charset="-52"/>
              </a:rPr>
              <a:t>урагентство</a:t>
            </a:r>
            <a:endParaRPr lang="ru-RU" sz="2400" b="1" dirty="0">
              <a:latin typeface="Playfair Display" panose="00000500000000000000" pitchFamily="2" charset="-52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DC5B55B-23D2-4B47-8801-8451EFA4B021}"/>
              </a:ext>
            </a:extLst>
          </p:cNvPr>
          <p:cNvSpPr txBox="1"/>
          <p:nvPr/>
        </p:nvSpPr>
        <p:spPr>
          <a:xfrm>
            <a:off x="5643826" y="2760957"/>
            <a:ext cx="1524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>
                <a:latin typeface="Playfair Display" panose="00000500000000000000" pitchFamily="2" charset="-52"/>
              </a:rPr>
              <a:t>Т</a:t>
            </a:r>
            <a:r>
              <a:rPr lang="ru-RU" sz="2400" b="1" dirty="0">
                <a:effectLst/>
                <a:latin typeface="Playfair Display" panose="00000500000000000000" pitchFamily="2" charset="-52"/>
              </a:rPr>
              <a:t>уристы</a:t>
            </a:r>
            <a:endParaRPr lang="ru-RU" sz="2400" b="1" dirty="0">
              <a:latin typeface="Playfair Display" panose="00000500000000000000" pitchFamily="2" charset="-52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38C0F30-1639-4221-9B7A-A187E429ABA6}"/>
              </a:ext>
            </a:extLst>
          </p:cNvPr>
          <p:cNvSpPr txBox="1"/>
          <p:nvPr/>
        </p:nvSpPr>
        <p:spPr>
          <a:xfrm>
            <a:off x="1226345" y="2795752"/>
            <a:ext cx="38505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>
                <a:effectLst/>
                <a:latin typeface="Playfair Display" panose="00000500000000000000" pitchFamily="2" charset="-52"/>
              </a:rPr>
              <a:t>Люди интересующиеся</a:t>
            </a:r>
            <a:br>
              <a:rPr lang="ru-RU" sz="2400" b="1" dirty="0">
                <a:effectLst/>
                <a:latin typeface="Playfair Display" panose="00000500000000000000" pitchFamily="2" charset="-52"/>
              </a:rPr>
            </a:br>
            <a:r>
              <a:rPr lang="ru-RU" sz="2400" b="1" dirty="0">
                <a:effectLst/>
                <a:latin typeface="Playfair Display" panose="00000500000000000000" pitchFamily="2" charset="-52"/>
              </a:rPr>
              <a:t>историей</a:t>
            </a:r>
            <a:endParaRPr lang="ru-RU" sz="2400" b="1" dirty="0">
              <a:latin typeface="Playfair Display" panose="00000500000000000000" pitchFamily="2" charset="-52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64566C6-2DBB-457A-8053-F550BA0EF8F9}"/>
              </a:ext>
            </a:extLst>
          </p:cNvPr>
          <p:cNvSpPr txBox="1"/>
          <p:nvPr/>
        </p:nvSpPr>
        <p:spPr>
          <a:xfrm>
            <a:off x="5643826" y="1377604"/>
            <a:ext cx="20297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b="1" dirty="0">
                <a:effectLst/>
                <a:latin typeface="Playfair Display" panose="00000500000000000000" pitchFamily="2" charset="-52"/>
              </a:rPr>
              <a:t>Компании</a:t>
            </a:r>
            <a:endParaRPr lang="ru-RU" sz="2800" b="1" dirty="0">
              <a:latin typeface="Playfair Display" panose="00000500000000000000" pitchFamily="2" charset="-52"/>
            </a:endParaRPr>
          </a:p>
        </p:txBody>
      </p:sp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D73484B6-0289-4147-8D8E-7F7F381859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5841" y="2808880"/>
            <a:ext cx="377985" cy="402371"/>
          </a:xfrm>
          <a:prstGeom prst="rect">
            <a:avLst/>
          </a:prstGeom>
        </p:spPr>
      </p:pic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960CB46F-C982-4169-96FC-F184C48096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1425" y="1441077"/>
            <a:ext cx="396274" cy="396274"/>
          </a:xfrm>
          <a:prstGeom prst="rect">
            <a:avLst/>
          </a:prstGeom>
        </p:spPr>
      </p:pic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259F7910-E32F-47FB-8DD0-01C9652D13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2539" y="1441077"/>
            <a:ext cx="402371" cy="396274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4"/>
          <p:cNvSpPr txBox="1">
            <a:spLocks noGrp="1"/>
          </p:cNvSpPr>
          <p:nvPr>
            <p:ph type="title"/>
          </p:nvPr>
        </p:nvSpPr>
        <p:spPr>
          <a:xfrm>
            <a:off x="619096" y="1274284"/>
            <a:ext cx="3232800" cy="10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Бизнес-модель</a:t>
            </a:r>
            <a:endParaRPr dirty="0"/>
          </a:p>
        </p:txBody>
      </p:sp>
      <p:sp>
        <p:nvSpPr>
          <p:cNvPr id="243" name="Google Shape;243;p34"/>
          <p:cNvSpPr txBox="1">
            <a:spLocks noGrp="1"/>
          </p:cNvSpPr>
          <p:nvPr>
            <p:ph type="body" idx="1"/>
          </p:nvPr>
        </p:nvSpPr>
        <p:spPr>
          <a:xfrm>
            <a:off x="726450" y="2049125"/>
            <a:ext cx="4015200" cy="216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73D40"/>
              </a:buClr>
              <a:buSzPts val="600"/>
              <a:buFont typeface="Arial"/>
              <a:buNone/>
            </a:pPr>
            <a:r>
              <a:rPr lang="ru-RU" dirty="0">
                <a:solidFill>
                  <a:schemeClr val="dk2"/>
                </a:solidFill>
              </a:rPr>
              <a:t>Методы монетизации продукта</a:t>
            </a:r>
            <a:r>
              <a:rPr lang="en" dirty="0">
                <a:solidFill>
                  <a:schemeClr val="dk2"/>
                </a:solidFill>
              </a:rPr>
              <a:t>:</a:t>
            </a:r>
            <a:endParaRPr lang="ru-RU"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73D40"/>
              </a:buClr>
              <a:buSzPts val="600"/>
              <a:buFont typeface="Arial"/>
              <a:buNone/>
            </a:pPr>
            <a:endParaRPr dirty="0">
              <a:solidFill>
                <a:schemeClr val="dk2"/>
              </a:solidFill>
            </a:endParaRPr>
          </a:p>
          <a:p>
            <a:pPr marL="241300" lvl="0" indent="-2159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ru-RU" dirty="0">
                <a:solidFill>
                  <a:schemeClr val="dk2"/>
                </a:solidFill>
              </a:rPr>
              <a:t>Реклама</a:t>
            </a:r>
          </a:p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</a:pPr>
            <a:endParaRPr lang="ru-RU" dirty="0">
              <a:solidFill>
                <a:schemeClr val="dk2"/>
              </a:solidFill>
            </a:endParaRPr>
          </a:p>
          <a:p>
            <a:pPr marL="241300" lvl="0" indent="-2159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ru-RU" dirty="0">
                <a:solidFill>
                  <a:schemeClr val="dk2"/>
                </a:solidFill>
              </a:rPr>
              <a:t>Партнёрская программа(процент цены от покупки товара по нашей реферальной ссылке)</a:t>
            </a:r>
          </a:p>
        </p:txBody>
      </p:sp>
      <p:pic>
        <p:nvPicPr>
          <p:cNvPr id="244" name="Google Shape;244;p34"/>
          <p:cNvPicPr preferRelativeResize="0"/>
          <p:nvPr/>
        </p:nvPicPr>
        <p:blipFill rotWithShape="1">
          <a:blip r:embed="rId3">
            <a:alphaModFix/>
          </a:blip>
          <a:srcRect l="27471" t="21703" r="14584"/>
          <a:stretch/>
        </p:blipFill>
        <p:spPr>
          <a:xfrm>
            <a:off x="5070475" y="1049300"/>
            <a:ext cx="3360300" cy="3331800"/>
          </a:xfrm>
          <a:prstGeom prst="ellipse">
            <a:avLst/>
          </a:prstGeom>
          <a:noFill/>
          <a:ln>
            <a:noFill/>
          </a:ln>
          <a:effectLst>
            <a:outerShdw blurRad="342900" dist="19050" algn="bl" rotWithShape="0">
              <a:srgbClr val="CCE4F7"/>
            </a:outerShdw>
          </a:effectLst>
        </p:spPr>
      </p:pic>
      <p:cxnSp>
        <p:nvCxnSpPr>
          <p:cNvPr id="245" name="Google Shape;245;p34"/>
          <p:cNvCxnSpPr/>
          <p:nvPr/>
        </p:nvCxnSpPr>
        <p:spPr>
          <a:xfrm>
            <a:off x="738175" y="1987350"/>
            <a:ext cx="1728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31290C4-466C-4986-9C93-239B825BCCAD}"/>
              </a:ext>
            </a:extLst>
          </p:cNvPr>
          <p:cNvSpPr txBox="1"/>
          <p:nvPr/>
        </p:nvSpPr>
        <p:spPr>
          <a:xfrm>
            <a:off x="2474259" y="1243853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0800E37-0634-4D80-96EC-BED1C8A2F80F}"/>
              </a:ext>
            </a:extLst>
          </p:cNvPr>
          <p:cNvSpPr txBox="1"/>
          <p:nvPr/>
        </p:nvSpPr>
        <p:spPr>
          <a:xfrm>
            <a:off x="2823882" y="235325"/>
            <a:ext cx="35157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>
                <a:latin typeface="Playfair Display" panose="00000500000000000000" pitchFamily="2" charset="-52"/>
              </a:rPr>
              <a:t>Как работает продукт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BC2E4B74-5EB5-41B4-A1CC-48A6B65269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4431" y="894229"/>
            <a:ext cx="4619236" cy="3691218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547;p47">
            <a:extLst>
              <a:ext uri="{FF2B5EF4-FFF2-40B4-BE49-F238E27FC236}">
                <a16:creationId xmlns:a16="http://schemas.microsoft.com/office/drawing/2014/main" id="{1CD5B621-D0B0-4E03-B253-F77D0D47C0A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255" y="3001975"/>
            <a:ext cx="2545875" cy="2141525"/>
          </a:xfrm>
          <a:prstGeom prst="rect">
            <a:avLst/>
          </a:prstGeom>
          <a:noFill/>
          <a:ln>
            <a:noFill/>
          </a:ln>
          <a:effectLst>
            <a:reflection endPos="0" dist="50800" dir="5400000" sy="-100000" algn="bl" rotWithShape="0"/>
          </a:effectLst>
          <a:scene3d>
            <a:camera prst="orthographicFront">
              <a:rot lat="0" lon="10799978" rev="0"/>
            </a:camera>
            <a:lightRig rig="threePt" dir="t"/>
          </a:scene3d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E4E631A-FE35-4212-B39D-1CB70322DE8A}"/>
              </a:ext>
            </a:extLst>
          </p:cNvPr>
          <p:cNvSpPr txBox="1"/>
          <p:nvPr/>
        </p:nvSpPr>
        <p:spPr>
          <a:xfrm>
            <a:off x="3200897" y="47065"/>
            <a:ext cx="22797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b="1" dirty="0">
                <a:latin typeface="Playfair Display" panose="00000500000000000000" pitchFamily="2" charset="-52"/>
              </a:rPr>
              <a:t>Менеджер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A02189-445A-4939-8A4D-73C31465F97A}"/>
              </a:ext>
            </a:extLst>
          </p:cNvPr>
          <p:cNvSpPr txBox="1"/>
          <p:nvPr/>
        </p:nvSpPr>
        <p:spPr>
          <a:xfrm>
            <a:off x="1986273" y="785325"/>
            <a:ext cx="35285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latin typeface="Playfair Display" panose="00000500000000000000" pitchFamily="2" charset="-52"/>
              </a:rPr>
              <a:t>1)</a:t>
            </a:r>
            <a:r>
              <a:rPr lang="ru-RU" sz="2000" b="0" i="0" dirty="0">
                <a:solidFill>
                  <a:srgbClr val="000000"/>
                </a:solidFill>
                <a:effectLst/>
                <a:latin typeface="Playfair Display" panose="00000500000000000000" pitchFamily="2" charset="-52"/>
              </a:rPr>
              <a:t> Управление в разработке</a:t>
            </a:r>
            <a:endParaRPr lang="ru-RU" sz="2000" dirty="0">
              <a:latin typeface="Playfair Display" panose="00000500000000000000" pitchFamily="2" charset="-52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461FBCD-DFC5-4F89-93D8-325D05695192}"/>
              </a:ext>
            </a:extLst>
          </p:cNvPr>
          <p:cNvSpPr txBox="1"/>
          <p:nvPr/>
        </p:nvSpPr>
        <p:spPr>
          <a:xfrm>
            <a:off x="3717676" y="1700216"/>
            <a:ext cx="35942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latin typeface="Playfair Display" panose="00000500000000000000" pitchFamily="2" charset="-52"/>
              </a:rPr>
              <a:t>2)</a:t>
            </a:r>
            <a:r>
              <a:rPr lang="ru-RU" sz="2000" b="0" i="0" dirty="0">
                <a:solidFill>
                  <a:srgbClr val="000000"/>
                </a:solidFill>
                <a:effectLst/>
                <a:latin typeface="Playfair Display" panose="00000500000000000000" pitchFamily="2" charset="-52"/>
              </a:rPr>
              <a:t> Коммуникация в команде</a:t>
            </a:r>
            <a:endParaRPr lang="ru-RU" sz="2000" dirty="0">
              <a:latin typeface="Playfair Display" panose="00000500000000000000" pitchFamily="2" charset="-52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0522E8-AB03-46AF-ADA0-BEEAC9DC149E}"/>
              </a:ext>
            </a:extLst>
          </p:cNvPr>
          <p:cNvSpPr txBox="1"/>
          <p:nvPr/>
        </p:nvSpPr>
        <p:spPr>
          <a:xfrm>
            <a:off x="1986273" y="2646988"/>
            <a:ext cx="39934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latin typeface="Playfair Display" panose="00000500000000000000" pitchFamily="2" charset="-52"/>
              </a:rPr>
              <a:t>3)</a:t>
            </a:r>
            <a:r>
              <a:rPr lang="ru-RU" sz="2000" b="0" i="0" dirty="0">
                <a:solidFill>
                  <a:srgbClr val="000000"/>
                </a:solidFill>
                <a:effectLst/>
                <a:latin typeface="Playfair Display" panose="00000500000000000000" pitchFamily="2" charset="-52"/>
              </a:rPr>
              <a:t> Поиск актуального контента</a:t>
            </a:r>
            <a:endParaRPr lang="ru-RU" sz="2000" dirty="0">
              <a:latin typeface="Playfair Display" panose="00000500000000000000" pitchFamily="2" charset="-52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AFD2102-3DD9-4B15-9047-2A0A11A98755}"/>
              </a:ext>
            </a:extLst>
          </p:cNvPr>
          <p:cNvSpPr txBox="1"/>
          <p:nvPr/>
        </p:nvSpPr>
        <p:spPr>
          <a:xfrm>
            <a:off x="3701996" y="3593760"/>
            <a:ext cx="35573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latin typeface="Playfair Display" panose="00000500000000000000" pitchFamily="2" charset="-52"/>
              </a:rPr>
              <a:t>4)Поднимал командный дух</a:t>
            </a:r>
          </a:p>
        </p:txBody>
      </p:sp>
      <p:sp>
        <p:nvSpPr>
          <p:cNvPr id="17" name="Google Shape;734;p50">
            <a:extLst>
              <a:ext uri="{FF2B5EF4-FFF2-40B4-BE49-F238E27FC236}">
                <a16:creationId xmlns:a16="http://schemas.microsoft.com/office/drawing/2014/main" id="{EACA439D-C66D-43A2-BC14-18B2BE430FC6}"/>
              </a:ext>
            </a:extLst>
          </p:cNvPr>
          <p:cNvSpPr/>
          <p:nvPr/>
        </p:nvSpPr>
        <p:spPr>
          <a:xfrm>
            <a:off x="3331508" y="1759103"/>
            <a:ext cx="396892" cy="282336"/>
          </a:xfrm>
          <a:custGeom>
            <a:avLst/>
            <a:gdLst/>
            <a:ahLst/>
            <a:cxnLst/>
            <a:rect l="l" t="t" r="r" b="b"/>
            <a:pathLst>
              <a:path w="11551" h="8217" extrusionOk="0">
                <a:moveTo>
                  <a:pt x="4668" y="1168"/>
                </a:moveTo>
                <a:lnTo>
                  <a:pt x="5621" y="2906"/>
                </a:lnTo>
                <a:lnTo>
                  <a:pt x="4906" y="3549"/>
                </a:lnTo>
                <a:cubicBezTo>
                  <a:pt x="4882" y="3573"/>
                  <a:pt x="4859" y="3573"/>
                  <a:pt x="4835" y="3573"/>
                </a:cubicBezTo>
                <a:cubicBezTo>
                  <a:pt x="4787" y="3573"/>
                  <a:pt x="4763" y="3549"/>
                  <a:pt x="4740" y="3549"/>
                </a:cubicBezTo>
                <a:lnTo>
                  <a:pt x="4287" y="2978"/>
                </a:lnTo>
                <a:cubicBezTo>
                  <a:pt x="4263" y="2954"/>
                  <a:pt x="4239" y="2954"/>
                  <a:pt x="4192" y="2954"/>
                </a:cubicBezTo>
                <a:cubicBezTo>
                  <a:pt x="4168" y="2954"/>
                  <a:pt x="4144" y="2978"/>
                  <a:pt x="4120" y="3001"/>
                </a:cubicBezTo>
                <a:lnTo>
                  <a:pt x="3430" y="4097"/>
                </a:lnTo>
                <a:cubicBezTo>
                  <a:pt x="3406" y="4121"/>
                  <a:pt x="3358" y="4168"/>
                  <a:pt x="3334" y="4168"/>
                </a:cubicBezTo>
                <a:cubicBezTo>
                  <a:pt x="3311" y="4168"/>
                  <a:pt x="3239" y="4121"/>
                  <a:pt x="3239" y="4097"/>
                </a:cubicBezTo>
                <a:lnTo>
                  <a:pt x="3168" y="3859"/>
                </a:lnTo>
                <a:lnTo>
                  <a:pt x="4668" y="1168"/>
                </a:lnTo>
                <a:close/>
                <a:moveTo>
                  <a:pt x="7526" y="3430"/>
                </a:moveTo>
                <a:lnTo>
                  <a:pt x="9002" y="5478"/>
                </a:lnTo>
                <a:lnTo>
                  <a:pt x="9002" y="5478"/>
                </a:lnTo>
                <a:lnTo>
                  <a:pt x="7740" y="4192"/>
                </a:lnTo>
                <a:cubicBezTo>
                  <a:pt x="7716" y="4168"/>
                  <a:pt x="7693" y="4168"/>
                  <a:pt x="7645" y="4168"/>
                </a:cubicBezTo>
                <a:cubicBezTo>
                  <a:pt x="7621" y="4168"/>
                  <a:pt x="7597" y="4168"/>
                  <a:pt x="7573" y="4192"/>
                </a:cubicBezTo>
                <a:lnTo>
                  <a:pt x="6668" y="5097"/>
                </a:lnTo>
                <a:cubicBezTo>
                  <a:pt x="6645" y="5121"/>
                  <a:pt x="6573" y="5121"/>
                  <a:pt x="6549" y="5121"/>
                </a:cubicBezTo>
                <a:cubicBezTo>
                  <a:pt x="6526" y="5097"/>
                  <a:pt x="6502" y="5049"/>
                  <a:pt x="6502" y="5026"/>
                </a:cubicBezTo>
                <a:lnTo>
                  <a:pt x="6502" y="4216"/>
                </a:lnTo>
                <a:cubicBezTo>
                  <a:pt x="6645" y="4192"/>
                  <a:pt x="6740" y="4168"/>
                  <a:pt x="6788" y="4097"/>
                </a:cubicBezTo>
                <a:lnTo>
                  <a:pt x="7526" y="3430"/>
                </a:lnTo>
                <a:close/>
                <a:moveTo>
                  <a:pt x="4668" y="1"/>
                </a:moveTo>
                <a:cubicBezTo>
                  <a:pt x="4525" y="1"/>
                  <a:pt x="4406" y="48"/>
                  <a:pt x="4358" y="167"/>
                </a:cubicBezTo>
                <a:lnTo>
                  <a:pt x="72" y="7645"/>
                </a:lnTo>
                <a:cubicBezTo>
                  <a:pt x="0" y="7764"/>
                  <a:pt x="0" y="7907"/>
                  <a:pt x="72" y="8026"/>
                </a:cubicBezTo>
                <a:cubicBezTo>
                  <a:pt x="120" y="8145"/>
                  <a:pt x="262" y="8217"/>
                  <a:pt x="381" y="8217"/>
                </a:cubicBezTo>
                <a:lnTo>
                  <a:pt x="11169" y="8217"/>
                </a:lnTo>
                <a:cubicBezTo>
                  <a:pt x="11384" y="8217"/>
                  <a:pt x="11550" y="8026"/>
                  <a:pt x="11550" y="7836"/>
                </a:cubicBezTo>
                <a:cubicBezTo>
                  <a:pt x="11527" y="7740"/>
                  <a:pt x="11455" y="7645"/>
                  <a:pt x="11408" y="7598"/>
                </a:cubicBezTo>
                <a:cubicBezTo>
                  <a:pt x="10526" y="6359"/>
                  <a:pt x="7883" y="2620"/>
                  <a:pt x="7883" y="2620"/>
                </a:cubicBezTo>
                <a:cubicBezTo>
                  <a:pt x="7835" y="2525"/>
                  <a:pt x="7740" y="2477"/>
                  <a:pt x="7621" y="2477"/>
                </a:cubicBezTo>
                <a:cubicBezTo>
                  <a:pt x="7502" y="2477"/>
                  <a:pt x="7407" y="2501"/>
                  <a:pt x="7335" y="2549"/>
                </a:cubicBezTo>
                <a:lnTo>
                  <a:pt x="6645" y="3216"/>
                </a:lnTo>
                <a:lnTo>
                  <a:pt x="5001" y="215"/>
                </a:lnTo>
                <a:cubicBezTo>
                  <a:pt x="4954" y="96"/>
                  <a:pt x="4835" y="1"/>
                  <a:pt x="466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" name="Google Shape;735;p50">
            <a:extLst>
              <a:ext uri="{FF2B5EF4-FFF2-40B4-BE49-F238E27FC236}">
                <a16:creationId xmlns:a16="http://schemas.microsoft.com/office/drawing/2014/main" id="{9EF34069-CBBE-4462-9E08-15A23F657B82}"/>
              </a:ext>
            </a:extLst>
          </p:cNvPr>
          <p:cNvGrpSpPr/>
          <p:nvPr/>
        </p:nvGrpSpPr>
        <p:grpSpPr>
          <a:xfrm>
            <a:off x="1572935" y="2735031"/>
            <a:ext cx="402630" cy="240554"/>
            <a:chOff x="1917625" y="3623450"/>
            <a:chExt cx="292950" cy="175025"/>
          </a:xfrm>
        </p:grpSpPr>
        <p:sp>
          <p:nvSpPr>
            <p:cNvPr id="19" name="Google Shape;736;p50">
              <a:extLst>
                <a:ext uri="{FF2B5EF4-FFF2-40B4-BE49-F238E27FC236}">
                  <a16:creationId xmlns:a16="http://schemas.microsoft.com/office/drawing/2014/main" id="{CD43AF8D-457C-4B53-938A-7EE541E57656}"/>
                </a:ext>
              </a:extLst>
            </p:cNvPr>
            <p:cNvSpPr/>
            <p:nvPr/>
          </p:nvSpPr>
          <p:spPr>
            <a:xfrm>
              <a:off x="1944425" y="3729850"/>
              <a:ext cx="26225" cy="38850"/>
            </a:xfrm>
            <a:custGeom>
              <a:avLst/>
              <a:gdLst/>
              <a:ahLst/>
              <a:cxnLst/>
              <a:rect l="l" t="t" r="r" b="b"/>
              <a:pathLst>
                <a:path w="1049" h="1554" extrusionOk="0">
                  <a:moveTo>
                    <a:pt x="439" y="1"/>
                  </a:moveTo>
                  <a:cubicBezTo>
                    <a:pt x="365" y="1"/>
                    <a:pt x="290" y="57"/>
                    <a:pt x="238" y="125"/>
                  </a:cubicBezTo>
                  <a:cubicBezTo>
                    <a:pt x="0" y="625"/>
                    <a:pt x="215" y="1244"/>
                    <a:pt x="715" y="1506"/>
                  </a:cubicBezTo>
                  <a:cubicBezTo>
                    <a:pt x="762" y="1506"/>
                    <a:pt x="786" y="1554"/>
                    <a:pt x="810" y="1554"/>
                  </a:cubicBezTo>
                  <a:cubicBezTo>
                    <a:pt x="881" y="1554"/>
                    <a:pt x="953" y="1506"/>
                    <a:pt x="1001" y="1435"/>
                  </a:cubicBezTo>
                  <a:cubicBezTo>
                    <a:pt x="1048" y="1316"/>
                    <a:pt x="1024" y="1197"/>
                    <a:pt x="905" y="1125"/>
                  </a:cubicBezTo>
                  <a:cubicBezTo>
                    <a:pt x="762" y="1030"/>
                    <a:pt x="643" y="911"/>
                    <a:pt x="572" y="768"/>
                  </a:cubicBezTo>
                  <a:cubicBezTo>
                    <a:pt x="524" y="625"/>
                    <a:pt x="548" y="435"/>
                    <a:pt x="596" y="292"/>
                  </a:cubicBezTo>
                  <a:cubicBezTo>
                    <a:pt x="667" y="196"/>
                    <a:pt x="596" y="77"/>
                    <a:pt x="524" y="30"/>
                  </a:cubicBezTo>
                  <a:cubicBezTo>
                    <a:pt x="497" y="10"/>
                    <a:pt x="468" y="1"/>
                    <a:pt x="4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737;p50">
              <a:extLst>
                <a:ext uri="{FF2B5EF4-FFF2-40B4-BE49-F238E27FC236}">
                  <a16:creationId xmlns:a16="http://schemas.microsoft.com/office/drawing/2014/main" id="{C6915119-E58A-40AE-96A3-B4AC93779BC0}"/>
                </a:ext>
              </a:extLst>
            </p:cNvPr>
            <p:cNvSpPr/>
            <p:nvPr/>
          </p:nvSpPr>
          <p:spPr>
            <a:xfrm>
              <a:off x="1917625" y="3623450"/>
              <a:ext cx="292950" cy="175025"/>
            </a:xfrm>
            <a:custGeom>
              <a:avLst/>
              <a:gdLst/>
              <a:ahLst/>
              <a:cxnLst/>
              <a:rect l="l" t="t" r="r" b="b"/>
              <a:pathLst>
                <a:path w="11718" h="7001" extrusionOk="0">
                  <a:moveTo>
                    <a:pt x="5835" y="3667"/>
                  </a:moveTo>
                  <a:cubicBezTo>
                    <a:pt x="6145" y="3667"/>
                    <a:pt x="6383" y="3905"/>
                    <a:pt x="6383" y="4191"/>
                  </a:cubicBezTo>
                  <a:cubicBezTo>
                    <a:pt x="6407" y="4500"/>
                    <a:pt x="6169" y="4738"/>
                    <a:pt x="5835" y="4738"/>
                  </a:cubicBezTo>
                  <a:cubicBezTo>
                    <a:pt x="5549" y="4738"/>
                    <a:pt x="5311" y="4500"/>
                    <a:pt x="5311" y="4191"/>
                  </a:cubicBezTo>
                  <a:cubicBezTo>
                    <a:pt x="5311" y="3905"/>
                    <a:pt x="5549" y="3667"/>
                    <a:pt x="5835" y="3667"/>
                  </a:cubicBezTo>
                  <a:close/>
                  <a:moveTo>
                    <a:pt x="2239" y="3381"/>
                  </a:moveTo>
                  <a:cubicBezTo>
                    <a:pt x="2454" y="3381"/>
                    <a:pt x="2668" y="3452"/>
                    <a:pt x="2858" y="3548"/>
                  </a:cubicBezTo>
                  <a:cubicBezTo>
                    <a:pt x="3573" y="3905"/>
                    <a:pt x="3859" y="4738"/>
                    <a:pt x="3525" y="5405"/>
                  </a:cubicBezTo>
                  <a:cubicBezTo>
                    <a:pt x="3287" y="5881"/>
                    <a:pt x="2811" y="6191"/>
                    <a:pt x="2263" y="6191"/>
                  </a:cubicBezTo>
                  <a:cubicBezTo>
                    <a:pt x="2073" y="6191"/>
                    <a:pt x="1858" y="6119"/>
                    <a:pt x="1644" y="6048"/>
                  </a:cubicBezTo>
                  <a:cubicBezTo>
                    <a:pt x="1310" y="5858"/>
                    <a:pt x="1049" y="5596"/>
                    <a:pt x="929" y="5238"/>
                  </a:cubicBezTo>
                  <a:cubicBezTo>
                    <a:pt x="810" y="4881"/>
                    <a:pt x="834" y="4500"/>
                    <a:pt x="1001" y="4167"/>
                  </a:cubicBezTo>
                  <a:cubicBezTo>
                    <a:pt x="1239" y="3690"/>
                    <a:pt x="1715" y="3381"/>
                    <a:pt x="2239" y="3381"/>
                  </a:cubicBezTo>
                  <a:close/>
                  <a:moveTo>
                    <a:pt x="9479" y="3428"/>
                  </a:moveTo>
                  <a:cubicBezTo>
                    <a:pt x="10003" y="3428"/>
                    <a:pt x="10479" y="3714"/>
                    <a:pt x="10717" y="4191"/>
                  </a:cubicBezTo>
                  <a:cubicBezTo>
                    <a:pt x="10884" y="4524"/>
                    <a:pt x="10908" y="4905"/>
                    <a:pt x="10789" y="5262"/>
                  </a:cubicBezTo>
                  <a:cubicBezTo>
                    <a:pt x="10670" y="5619"/>
                    <a:pt x="10384" y="5881"/>
                    <a:pt x="10074" y="6072"/>
                  </a:cubicBezTo>
                  <a:cubicBezTo>
                    <a:pt x="9860" y="6167"/>
                    <a:pt x="9693" y="6215"/>
                    <a:pt x="9431" y="6215"/>
                  </a:cubicBezTo>
                  <a:cubicBezTo>
                    <a:pt x="8907" y="6215"/>
                    <a:pt x="8431" y="5929"/>
                    <a:pt x="8193" y="5453"/>
                  </a:cubicBezTo>
                  <a:cubicBezTo>
                    <a:pt x="7859" y="4762"/>
                    <a:pt x="8145" y="3905"/>
                    <a:pt x="8836" y="3571"/>
                  </a:cubicBezTo>
                  <a:cubicBezTo>
                    <a:pt x="9050" y="3476"/>
                    <a:pt x="9241" y="3428"/>
                    <a:pt x="9479" y="3428"/>
                  </a:cubicBezTo>
                  <a:close/>
                  <a:moveTo>
                    <a:pt x="7745" y="1"/>
                  </a:moveTo>
                  <a:cubicBezTo>
                    <a:pt x="7548" y="1"/>
                    <a:pt x="7345" y="45"/>
                    <a:pt x="7145" y="142"/>
                  </a:cubicBezTo>
                  <a:cubicBezTo>
                    <a:pt x="6502" y="475"/>
                    <a:pt x="6192" y="1238"/>
                    <a:pt x="6478" y="1928"/>
                  </a:cubicBezTo>
                  <a:lnTo>
                    <a:pt x="6669" y="2738"/>
                  </a:lnTo>
                  <a:lnTo>
                    <a:pt x="5049" y="2738"/>
                  </a:lnTo>
                  <a:lnTo>
                    <a:pt x="5240" y="1928"/>
                  </a:lnTo>
                  <a:cubicBezTo>
                    <a:pt x="5526" y="1238"/>
                    <a:pt x="5216" y="475"/>
                    <a:pt x="4549" y="142"/>
                  </a:cubicBezTo>
                  <a:cubicBezTo>
                    <a:pt x="4367" y="48"/>
                    <a:pt x="4178" y="5"/>
                    <a:pt x="3989" y="5"/>
                  </a:cubicBezTo>
                  <a:cubicBezTo>
                    <a:pt x="3511" y="5"/>
                    <a:pt x="3040" y="280"/>
                    <a:pt x="2716" y="690"/>
                  </a:cubicBezTo>
                  <a:cubicBezTo>
                    <a:pt x="2168" y="1357"/>
                    <a:pt x="763" y="3214"/>
                    <a:pt x="763" y="3214"/>
                  </a:cubicBezTo>
                  <a:cubicBezTo>
                    <a:pt x="572" y="3381"/>
                    <a:pt x="429" y="3595"/>
                    <a:pt x="310" y="3833"/>
                  </a:cubicBezTo>
                  <a:cubicBezTo>
                    <a:pt x="48" y="4381"/>
                    <a:pt x="1" y="4976"/>
                    <a:pt x="215" y="5500"/>
                  </a:cubicBezTo>
                  <a:cubicBezTo>
                    <a:pt x="382" y="6072"/>
                    <a:pt x="810" y="6524"/>
                    <a:pt x="1310" y="6762"/>
                  </a:cubicBezTo>
                  <a:cubicBezTo>
                    <a:pt x="1620" y="6905"/>
                    <a:pt x="1930" y="7001"/>
                    <a:pt x="2263" y="7001"/>
                  </a:cubicBezTo>
                  <a:cubicBezTo>
                    <a:pt x="3097" y="7001"/>
                    <a:pt x="3882" y="6524"/>
                    <a:pt x="4240" y="5762"/>
                  </a:cubicBezTo>
                  <a:cubicBezTo>
                    <a:pt x="4311" y="5596"/>
                    <a:pt x="4383" y="5405"/>
                    <a:pt x="4406" y="5238"/>
                  </a:cubicBezTo>
                  <a:lnTo>
                    <a:pt x="5549" y="5738"/>
                  </a:lnTo>
                  <a:cubicBezTo>
                    <a:pt x="5645" y="5786"/>
                    <a:pt x="5752" y="5810"/>
                    <a:pt x="5859" y="5810"/>
                  </a:cubicBezTo>
                  <a:cubicBezTo>
                    <a:pt x="5966" y="5810"/>
                    <a:pt x="6073" y="5786"/>
                    <a:pt x="6169" y="5738"/>
                  </a:cubicBezTo>
                  <a:lnTo>
                    <a:pt x="7288" y="5238"/>
                  </a:lnTo>
                  <a:cubicBezTo>
                    <a:pt x="7336" y="5405"/>
                    <a:pt x="7383" y="5596"/>
                    <a:pt x="7478" y="5762"/>
                  </a:cubicBezTo>
                  <a:cubicBezTo>
                    <a:pt x="7836" y="6548"/>
                    <a:pt x="8598" y="7001"/>
                    <a:pt x="9431" y="7001"/>
                  </a:cubicBezTo>
                  <a:cubicBezTo>
                    <a:pt x="9765" y="7001"/>
                    <a:pt x="10098" y="6905"/>
                    <a:pt x="10384" y="6762"/>
                  </a:cubicBezTo>
                  <a:cubicBezTo>
                    <a:pt x="10932" y="6477"/>
                    <a:pt x="11313" y="6048"/>
                    <a:pt x="11503" y="5500"/>
                  </a:cubicBezTo>
                  <a:cubicBezTo>
                    <a:pt x="11717" y="4976"/>
                    <a:pt x="11670" y="4381"/>
                    <a:pt x="11408" y="3833"/>
                  </a:cubicBezTo>
                  <a:cubicBezTo>
                    <a:pt x="11289" y="3595"/>
                    <a:pt x="11146" y="3381"/>
                    <a:pt x="10955" y="3214"/>
                  </a:cubicBezTo>
                  <a:cubicBezTo>
                    <a:pt x="10955" y="3214"/>
                    <a:pt x="9479" y="1333"/>
                    <a:pt x="9003" y="690"/>
                  </a:cubicBezTo>
                  <a:cubicBezTo>
                    <a:pt x="8681" y="267"/>
                    <a:pt x="8228" y="1"/>
                    <a:pt x="77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" name="Google Shape;738;p50">
              <a:extLst>
                <a:ext uri="{FF2B5EF4-FFF2-40B4-BE49-F238E27FC236}">
                  <a16:creationId xmlns:a16="http://schemas.microsoft.com/office/drawing/2014/main" id="{92DEBA8A-59B7-4372-B43D-ACD771593D8A}"/>
                </a:ext>
              </a:extLst>
            </p:cNvPr>
            <p:cNvSpPr/>
            <p:nvPr/>
          </p:nvSpPr>
          <p:spPr>
            <a:xfrm>
              <a:off x="2157550" y="3729500"/>
              <a:ext cx="25625" cy="37425"/>
            </a:xfrm>
            <a:custGeom>
              <a:avLst/>
              <a:gdLst/>
              <a:ahLst/>
              <a:cxnLst/>
              <a:rect l="l" t="t" r="r" b="b"/>
              <a:pathLst>
                <a:path w="1025" h="1497" extrusionOk="0">
                  <a:moveTo>
                    <a:pt x="613" y="0"/>
                  </a:moveTo>
                  <a:cubicBezTo>
                    <a:pt x="583" y="0"/>
                    <a:pt x="553" y="6"/>
                    <a:pt x="525" y="20"/>
                  </a:cubicBezTo>
                  <a:cubicBezTo>
                    <a:pt x="430" y="68"/>
                    <a:pt x="382" y="187"/>
                    <a:pt x="430" y="282"/>
                  </a:cubicBezTo>
                  <a:cubicBezTo>
                    <a:pt x="525" y="425"/>
                    <a:pt x="525" y="615"/>
                    <a:pt x="477" y="758"/>
                  </a:cubicBezTo>
                  <a:cubicBezTo>
                    <a:pt x="406" y="901"/>
                    <a:pt x="287" y="1044"/>
                    <a:pt x="144" y="1115"/>
                  </a:cubicBezTo>
                  <a:cubicBezTo>
                    <a:pt x="49" y="1163"/>
                    <a:pt x="1" y="1282"/>
                    <a:pt x="49" y="1377"/>
                  </a:cubicBezTo>
                  <a:cubicBezTo>
                    <a:pt x="96" y="1425"/>
                    <a:pt x="168" y="1496"/>
                    <a:pt x="239" y="1496"/>
                  </a:cubicBezTo>
                  <a:cubicBezTo>
                    <a:pt x="263" y="1496"/>
                    <a:pt x="287" y="1496"/>
                    <a:pt x="334" y="1473"/>
                  </a:cubicBezTo>
                  <a:cubicBezTo>
                    <a:pt x="834" y="1234"/>
                    <a:pt x="1025" y="591"/>
                    <a:pt x="811" y="68"/>
                  </a:cubicBezTo>
                  <a:cubicBezTo>
                    <a:pt x="760" y="34"/>
                    <a:pt x="686" y="0"/>
                    <a:pt x="6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" name="Google Shape;794;p50">
            <a:extLst>
              <a:ext uri="{FF2B5EF4-FFF2-40B4-BE49-F238E27FC236}">
                <a16:creationId xmlns:a16="http://schemas.microsoft.com/office/drawing/2014/main" id="{D73EC0AA-D884-43AB-BF44-752C4558BA9B}"/>
              </a:ext>
            </a:extLst>
          </p:cNvPr>
          <p:cNvGrpSpPr/>
          <p:nvPr/>
        </p:nvGrpSpPr>
        <p:grpSpPr>
          <a:xfrm>
            <a:off x="1623741" y="839233"/>
            <a:ext cx="362532" cy="399607"/>
            <a:chOff x="1439550" y="2197525"/>
            <a:chExt cx="263775" cy="290750"/>
          </a:xfrm>
        </p:grpSpPr>
        <p:sp>
          <p:nvSpPr>
            <p:cNvPr id="23" name="Google Shape;795;p50">
              <a:extLst>
                <a:ext uri="{FF2B5EF4-FFF2-40B4-BE49-F238E27FC236}">
                  <a16:creationId xmlns:a16="http://schemas.microsoft.com/office/drawing/2014/main" id="{73CF34C0-72A3-4E45-8F8C-A3DF96457F02}"/>
                </a:ext>
              </a:extLst>
            </p:cNvPr>
            <p:cNvSpPr/>
            <p:nvPr/>
          </p:nvSpPr>
          <p:spPr>
            <a:xfrm>
              <a:off x="1439550" y="2197525"/>
              <a:ext cx="263775" cy="290750"/>
            </a:xfrm>
            <a:custGeom>
              <a:avLst/>
              <a:gdLst/>
              <a:ahLst/>
              <a:cxnLst/>
              <a:rect l="l" t="t" r="r" b="b"/>
              <a:pathLst>
                <a:path w="10551" h="11630" extrusionOk="0">
                  <a:moveTo>
                    <a:pt x="5526" y="2192"/>
                  </a:moveTo>
                  <a:cubicBezTo>
                    <a:pt x="7907" y="2192"/>
                    <a:pt x="9836" y="4144"/>
                    <a:pt x="9836" y="6526"/>
                  </a:cubicBezTo>
                  <a:cubicBezTo>
                    <a:pt x="9812" y="8931"/>
                    <a:pt x="7883" y="10836"/>
                    <a:pt x="5526" y="10836"/>
                  </a:cubicBezTo>
                  <a:cubicBezTo>
                    <a:pt x="3144" y="10836"/>
                    <a:pt x="1215" y="8907"/>
                    <a:pt x="1215" y="6526"/>
                  </a:cubicBezTo>
                  <a:cubicBezTo>
                    <a:pt x="1215" y="4144"/>
                    <a:pt x="3144" y="2192"/>
                    <a:pt x="5526" y="2192"/>
                  </a:cubicBezTo>
                  <a:close/>
                  <a:moveTo>
                    <a:pt x="4049" y="1"/>
                  </a:moveTo>
                  <a:cubicBezTo>
                    <a:pt x="3740" y="1"/>
                    <a:pt x="3478" y="239"/>
                    <a:pt x="3454" y="525"/>
                  </a:cubicBezTo>
                  <a:cubicBezTo>
                    <a:pt x="3406" y="882"/>
                    <a:pt x="3692" y="1168"/>
                    <a:pt x="4001" y="1168"/>
                  </a:cubicBezTo>
                  <a:lnTo>
                    <a:pt x="4001" y="1715"/>
                  </a:lnTo>
                  <a:cubicBezTo>
                    <a:pt x="1620" y="2477"/>
                    <a:pt x="1" y="4907"/>
                    <a:pt x="548" y="7645"/>
                  </a:cubicBezTo>
                  <a:cubicBezTo>
                    <a:pt x="953" y="9574"/>
                    <a:pt x="2501" y="11098"/>
                    <a:pt x="4430" y="11527"/>
                  </a:cubicBezTo>
                  <a:cubicBezTo>
                    <a:pt x="4779" y="11596"/>
                    <a:pt x="5123" y="11629"/>
                    <a:pt x="5459" y="11629"/>
                  </a:cubicBezTo>
                  <a:cubicBezTo>
                    <a:pt x="8246" y="11629"/>
                    <a:pt x="10503" y="9357"/>
                    <a:pt x="10503" y="6574"/>
                  </a:cubicBezTo>
                  <a:cubicBezTo>
                    <a:pt x="10550" y="4264"/>
                    <a:pt x="9074" y="2358"/>
                    <a:pt x="6978" y="1715"/>
                  </a:cubicBezTo>
                  <a:lnTo>
                    <a:pt x="6978" y="1168"/>
                  </a:lnTo>
                  <a:cubicBezTo>
                    <a:pt x="7312" y="1168"/>
                    <a:pt x="7574" y="858"/>
                    <a:pt x="7550" y="525"/>
                  </a:cubicBezTo>
                  <a:cubicBezTo>
                    <a:pt x="7526" y="239"/>
                    <a:pt x="7264" y="1"/>
                    <a:pt x="69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796;p50">
              <a:extLst>
                <a:ext uri="{FF2B5EF4-FFF2-40B4-BE49-F238E27FC236}">
                  <a16:creationId xmlns:a16="http://schemas.microsoft.com/office/drawing/2014/main" id="{776D9D38-D12D-45EC-AB30-5A900AB0D68D}"/>
                </a:ext>
              </a:extLst>
            </p:cNvPr>
            <p:cNvSpPr/>
            <p:nvPr/>
          </p:nvSpPr>
          <p:spPr>
            <a:xfrm>
              <a:off x="1480050" y="2263025"/>
              <a:ext cx="195300" cy="194700"/>
            </a:xfrm>
            <a:custGeom>
              <a:avLst/>
              <a:gdLst/>
              <a:ahLst/>
              <a:cxnLst/>
              <a:rect l="l" t="t" r="r" b="b"/>
              <a:pathLst>
                <a:path w="7812" h="7788" extrusionOk="0">
                  <a:moveTo>
                    <a:pt x="3906" y="905"/>
                  </a:moveTo>
                  <a:cubicBezTo>
                    <a:pt x="4120" y="905"/>
                    <a:pt x="4287" y="1096"/>
                    <a:pt x="4287" y="1310"/>
                  </a:cubicBezTo>
                  <a:lnTo>
                    <a:pt x="4287" y="3096"/>
                  </a:lnTo>
                  <a:lnTo>
                    <a:pt x="4930" y="2477"/>
                  </a:lnTo>
                  <a:cubicBezTo>
                    <a:pt x="4989" y="2418"/>
                    <a:pt x="5061" y="2388"/>
                    <a:pt x="5132" y="2388"/>
                  </a:cubicBezTo>
                  <a:cubicBezTo>
                    <a:pt x="5203" y="2388"/>
                    <a:pt x="5275" y="2418"/>
                    <a:pt x="5334" y="2477"/>
                  </a:cubicBezTo>
                  <a:cubicBezTo>
                    <a:pt x="5454" y="2596"/>
                    <a:pt x="5454" y="2763"/>
                    <a:pt x="5334" y="2882"/>
                  </a:cubicBezTo>
                  <a:lnTo>
                    <a:pt x="4715" y="3549"/>
                  </a:lnTo>
                  <a:lnTo>
                    <a:pt x="6501" y="3549"/>
                  </a:lnTo>
                  <a:cubicBezTo>
                    <a:pt x="6524" y="3544"/>
                    <a:pt x="6546" y="3541"/>
                    <a:pt x="6567" y="3541"/>
                  </a:cubicBezTo>
                  <a:cubicBezTo>
                    <a:pt x="6749" y="3541"/>
                    <a:pt x="6882" y="3716"/>
                    <a:pt x="6882" y="3930"/>
                  </a:cubicBezTo>
                  <a:cubicBezTo>
                    <a:pt x="6882" y="4144"/>
                    <a:pt x="6716" y="4311"/>
                    <a:pt x="6501" y="4311"/>
                  </a:cubicBezTo>
                  <a:lnTo>
                    <a:pt x="4715" y="4311"/>
                  </a:lnTo>
                  <a:lnTo>
                    <a:pt x="5334" y="4930"/>
                  </a:lnTo>
                  <a:cubicBezTo>
                    <a:pt x="5454" y="5049"/>
                    <a:pt x="5454" y="5240"/>
                    <a:pt x="5334" y="5359"/>
                  </a:cubicBezTo>
                  <a:cubicBezTo>
                    <a:pt x="5287" y="5406"/>
                    <a:pt x="5215" y="5454"/>
                    <a:pt x="5120" y="5454"/>
                  </a:cubicBezTo>
                  <a:cubicBezTo>
                    <a:pt x="5049" y="5454"/>
                    <a:pt x="4977" y="5406"/>
                    <a:pt x="4930" y="5359"/>
                  </a:cubicBezTo>
                  <a:lnTo>
                    <a:pt x="4287" y="4739"/>
                  </a:lnTo>
                  <a:lnTo>
                    <a:pt x="4287" y="6526"/>
                  </a:lnTo>
                  <a:cubicBezTo>
                    <a:pt x="4287" y="6716"/>
                    <a:pt x="4120" y="6907"/>
                    <a:pt x="3906" y="6907"/>
                  </a:cubicBezTo>
                  <a:cubicBezTo>
                    <a:pt x="3691" y="6907"/>
                    <a:pt x="3525" y="6716"/>
                    <a:pt x="3548" y="6526"/>
                  </a:cubicBezTo>
                  <a:lnTo>
                    <a:pt x="3548" y="4739"/>
                  </a:lnTo>
                  <a:lnTo>
                    <a:pt x="2905" y="5359"/>
                  </a:lnTo>
                  <a:cubicBezTo>
                    <a:pt x="2834" y="5406"/>
                    <a:pt x="2786" y="5454"/>
                    <a:pt x="2691" y="5454"/>
                  </a:cubicBezTo>
                  <a:cubicBezTo>
                    <a:pt x="2596" y="5454"/>
                    <a:pt x="2548" y="5406"/>
                    <a:pt x="2477" y="5359"/>
                  </a:cubicBezTo>
                  <a:cubicBezTo>
                    <a:pt x="2358" y="5240"/>
                    <a:pt x="2358" y="5049"/>
                    <a:pt x="2477" y="4930"/>
                  </a:cubicBezTo>
                  <a:lnTo>
                    <a:pt x="3096" y="4311"/>
                  </a:lnTo>
                  <a:lnTo>
                    <a:pt x="1310" y="4311"/>
                  </a:lnTo>
                  <a:cubicBezTo>
                    <a:pt x="1119" y="4311"/>
                    <a:pt x="929" y="4144"/>
                    <a:pt x="929" y="3930"/>
                  </a:cubicBezTo>
                  <a:cubicBezTo>
                    <a:pt x="929" y="3715"/>
                    <a:pt x="1119" y="3549"/>
                    <a:pt x="1310" y="3549"/>
                  </a:cubicBezTo>
                  <a:lnTo>
                    <a:pt x="3096" y="3549"/>
                  </a:lnTo>
                  <a:lnTo>
                    <a:pt x="2477" y="2882"/>
                  </a:lnTo>
                  <a:cubicBezTo>
                    <a:pt x="2358" y="2763"/>
                    <a:pt x="2358" y="2596"/>
                    <a:pt x="2477" y="2477"/>
                  </a:cubicBezTo>
                  <a:cubicBezTo>
                    <a:pt x="2536" y="2418"/>
                    <a:pt x="2614" y="2388"/>
                    <a:pt x="2691" y="2388"/>
                  </a:cubicBezTo>
                  <a:cubicBezTo>
                    <a:pt x="2768" y="2388"/>
                    <a:pt x="2846" y="2418"/>
                    <a:pt x="2905" y="2477"/>
                  </a:cubicBezTo>
                  <a:lnTo>
                    <a:pt x="3548" y="3096"/>
                  </a:lnTo>
                  <a:lnTo>
                    <a:pt x="3548" y="1310"/>
                  </a:lnTo>
                  <a:cubicBezTo>
                    <a:pt x="3525" y="1096"/>
                    <a:pt x="3691" y="905"/>
                    <a:pt x="3906" y="905"/>
                  </a:cubicBezTo>
                  <a:close/>
                  <a:moveTo>
                    <a:pt x="3906" y="0"/>
                  </a:moveTo>
                  <a:cubicBezTo>
                    <a:pt x="1762" y="0"/>
                    <a:pt x="0" y="1763"/>
                    <a:pt x="0" y="3906"/>
                  </a:cubicBezTo>
                  <a:cubicBezTo>
                    <a:pt x="0" y="6049"/>
                    <a:pt x="1762" y="7788"/>
                    <a:pt x="3906" y="7788"/>
                  </a:cubicBezTo>
                  <a:cubicBezTo>
                    <a:pt x="6049" y="7788"/>
                    <a:pt x="7811" y="6049"/>
                    <a:pt x="7811" y="3906"/>
                  </a:cubicBezTo>
                  <a:cubicBezTo>
                    <a:pt x="7811" y="1763"/>
                    <a:pt x="6049" y="0"/>
                    <a:pt x="39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" name="Google Shape;728;p50">
            <a:extLst>
              <a:ext uri="{FF2B5EF4-FFF2-40B4-BE49-F238E27FC236}">
                <a16:creationId xmlns:a16="http://schemas.microsoft.com/office/drawing/2014/main" id="{F849F2A2-F15F-45AF-955E-D35BCDA9B1E5}"/>
              </a:ext>
            </a:extLst>
          </p:cNvPr>
          <p:cNvGrpSpPr/>
          <p:nvPr/>
        </p:nvGrpSpPr>
        <p:grpSpPr>
          <a:xfrm>
            <a:off x="3434192" y="3622633"/>
            <a:ext cx="238149" cy="399332"/>
            <a:chOff x="2499900" y="3097125"/>
            <a:chExt cx="173275" cy="290550"/>
          </a:xfrm>
        </p:grpSpPr>
        <p:sp>
          <p:nvSpPr>
            <p:cNvPr id="26" name="Google Shape;729;p50">
              <a:extLst>
                <a:ext uri="{FF2B5EF4-FFF2-40B4-BE49-F238E27FC236}">
                  <a16:creationId xmlns:a16="http://schemas.microsoft.com/office/drawing/2014/main" id="{E743A277-C7AD-4903-ACC7-9E38A2950874}"/>
                </a:ext>
              </a:extLst>
            </p:cNvPr>
            <p:cNvSpPr/>
            <p:nvPr/>
          </p:nvSpPr>
          <p:spPr>
            <a:xfrm>
              <a:off x="2499900" y="3097125"/>
              <a:ext cx="172675" cy="200050"/>
            </a:xfrm>
            <a:custGeom>
              <a:avLst/>
              <a:gdLst/>
              <a:ahLst/>
              <a:cxnLst/>
              <a:rect l="l" t="t" r="r" b="b"/>
              <a:pathLst>
                <a:path w="6907" h="8002" extrusionOk="0">
                  <a:moveTo>
                    <a:pt x="3120" y="0"/>
                  </a:moveTo>
                  <a:cubicBezTo>
                    <a:pt x="1381" y="0"/>
                    <a:pt x="0" y="1405"/>
                    <a:pt x="0" y="3120"/>
                  </a:cubicBezTo>
                  <a:lnTo>
                    <a:pt x="0" y="8002"/>
                  </a:lnTo>
                  <a:lnTo>
                    <a:pt x="762" y="7240"/>
                  </a:lnTo>
                  <a:lnTo>
                    <a:pt x="762" y="3096"/>
                  </a:lnTo>
                  <a:cubicBezTo>
                    <a:pt x="762" y="1786"/>
                    <a:pt x="1810" y="739"/>
                    <a:pt x="3120" y="739"/>
                  </a:cubicBezTo>
                  <a:lnTo>
                    <a:pt x="3763" y="739"/>
                  </a:lnTo>
                  <a:cubicBezTo>
                    <a:pt x="5073" y="739"/>
                    <a:pt x="6121" y="1786"/>
                    <a:pt x="6121" y="3096"/>
                  </a:cubicBezTo>
                  <a:lnTo>
                    <a:pt x="6121" y="4977"/>
                  </a:lnTo>
                  <a:lnTo>
                    <a:pt x="6906" y="4977"/>
                  </a:lnTo>
                  <a:lnTo>
                    <a:pt x="6906" y="3168"/>
                  </a:lnTo>
                  <a:cubicBezTo>
                    <a:pt x="6906" y="1429"/>
                    <a:pt x="5501" y="0"/>
                    <a:pt x="38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730;p50">
              <a:extLst>
                <a:ext uri="{FF2B5EF4-FFF2-40B4-BE49-F238E27FC236}">
                  <a16:creationId xmlns:a16="http://schemas.microsoft.com/office/drawing/2014/main" id="{A5674F26-702C-4E0C-AFF8-D37F53759DB1}"/>
                </a:ext>
              </a:extLst>
            </p:cNvPr>
            <p:cNvSpPr/>
            <p:nvPr/>
          </p:nvSpPr>
          <p:spPr>
            <a:xfrm>
              <a:off x="2562400" y="3135225"/>
              <a:ext cx="47650" cy="47650"/>
            </a:xfrm>
            <a:custGeom>
              <a:avLst/>
              <a:gdLst/>
              <a:ahLst/>
              <a:cxnLst/>
              <a:rect l="l" t="t" r="r" b="b"/>
              <a:pathLst>
                <a:path w="1906" h="1906" extrusionOk="0">
                  <a:moveTo>
                    <a:pt x="953" y="0"/>
                  </a:moveTo>
                  <a:cubicBezTo>
                    <a:pt x="406" y="0"/>
                    <a:pt x="1" y="405"/>
                    <a:pt x="1" y="953"/>
                  </a:cubicBezTo>
                  <a:cubicBezTo>
                    <a:pt x="1" y="1477"/>
                    <a:pt x="406" y="1906"/>
                    <a:pt x="953" y="1906"/>
                  </a:cubicBezTo>
                  <a:cubicBezTo>
                    <a:pt x="1477" y="1906"/>
                    <a:pt x="1906" y="1477"/>
                    <a:pt x="1906" y="953"/>
                  </a:cubicBezTo>
                  <a:cubicBezTo>
                    <a:pt x="1906" y="405"/>
                    <a:pt x="1477" y="0"/>
                    <a:pt x="9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731;p50">
              <a:extLst>
                <a:ext uri="{FF2B5EF4-FFF2-40B4-BE49-F238E27FC236}">
                  <a16:creationId xmlns:a16="http://schemas.microsoft.com/office/drawing/2014/main" id="{5B9CF379-7905-4C56-AB20-8ECD9B9425BE}"/>
                </a:ext>
              </a:extLst>
            </p:cNvPr>
            <p:cNvSpPr/>
            <p:nvPr/>
          </p:nvSpPr>
          <p:spPr>
            <a:xfrm>
              <a:off x="2533225" y="3190000"/>
              <a:ext cx="91725" cy="74450"/>
            </a:xfrm>
            <a:custGeom>
              <a:avLst/>
              <a:gdLst/>
              <a:ahLst/>
              <a:cxnLst/>
              <a:rect l="l" t="t" r="r" b="b"/>
              <a:pathLst>
                <a:path w="3669" h="2978" extrusionOk="0">
                  <a:moveTo>
                    <a:pt x="1334" y="0"/>
                  </a:moveTo>
                  <a:cubicBezTo>
                    <a:pt x="1144" y="48"/>
                    <a:pt x="953" y="96"/>
                    <a:pt x="882" y="286"/>
                  </a:cubicBezTo>
                  <a:lnTo>
                    <a:pt x="1" y="2977"/>
                  </a:lnTo>
                  <a:lnTo>
                    <a:pt x="1430" y="1548"/>
                  </a:lnTo>
                  <a:cubicBezTo>
                    <a:pt x="1620" y="1382"/>
                    <a:pt x="1835" y="1286"/>
                    <a:pt x="2073" y="1286"/>
                  </a:cubicBezTo>
                  <a:lnTo>
                    <a:pt x="3668" y="1286"/>
                  </a:lnTo>
                  <a:lnTo>
                    <a:pt x="3335" y="286"/>
                  </a:lnTo>
                  <a:cubicBezTo>
                    <a:pt x="3263" y="96"/>
                    <a:pt x="3097" y="0"/>
                    <a:pt x="29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732;p50">
              <a:extLst>
                <a:ext uri="{FF2B5EF4-FFF2-40B4-BE49-F238E27FC236}">
                  <a16:creationId xmlns:a16="http://schemas.microsoft.com/office/drawing/2014/main" id="{6B9A6037-53DA-44FE-A94B-BB0E498B7F5F}"/>
                </a:ext>
              </a:extLst>
            </p:cNvPr>
            <p:cNvSpPr/>
            <p:nvPr/>
          </p:nvSpPr>
          <p:spPr>
            <a:xfrm>
              <a:off x="2513000" y="3248350"/>
              <a:ext cx="56575" cy="56575"/>
            </a:xfrm>
            <a:custGeom>
              <a:avLst/>
              <a:gdLst/>
              <a:ahLst/>
              <a:cxnLst/>
              <a:rect l="l" t="t" r="r" b="b"/>
              <a:pathLst>
                <a:path w="2263" h="2263" extrusionOk="0">
                  <a:moveTo>
                    <a:pt x="2263" y="0"/>
                  </a:moveTo>
                  <a:lnTo>
                    <a:pt x="0" y="2262"/>
                  </a:lnTo>
                  <a:lnTo>
                    <a:pt x="2215" y="2262"/>
                  </a:lnTo>
                  <a:cubicBezTo>
                    <a:pt x="2239" y="2262"/>
                    <a:pt x="2263" y="2239"/>
                    <a:pt x="2263" y="2191"/>
                  </a:cubicBezTo>
                  <a:lnTo>
                    <a:pt x="22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733;p50">
              <a:extLst>
                <a:ext uri="{FF2B5EF4-FFF2-40B4-BE49-F238E27FC236}">
                  <a16:creationId xmlns:a16="http://schemas.microsoft.com/office/drawing/2014/main" id="{D56089C0-CE7D-48C2-B4EE-62668B4F0818}"/>
                </a:ext>
              </a:extLst>
            </p:cNvPr>
            <p:cNvSpPr/>
            <p:nvPr/>
          </p:nvSpPr>
          <p:spPr>
            <a:xfrm>
              <a:off x="2500500" y="3235850"/>
              <a:ext cx="172675" cy="151825"/>
            </a:xfrm>
            <a:custGeom>
              <a:avLst/>
              <a:gdLst/>
              <a:ahLst/>
              <a:cxnLst/>
              <a:rect l="l" t="t" r="r" b="b"/>
              <a:pathLst>
                <a:path w="6907" h="6073" extrusionOk="0">
                  <a:moveTo>
                    <a:pt x="6906" y="0"/>
                  </a:moveTo>
                  <a:lnTo>
                    <a:pt x="3358" y="24"/>
                  </a:lnTo>
                  <a:lnTo>
                    <a:pt x="3358" y="2691"/>
                  </a:lnTo>
                  <a:cubicBezTo>
                    <a:pt x="3358" y="3048"/>
                    <a:pt x="3072" y="3334"/>
                    <a:pt x="2739" y="3334"/>
                  </a:cubicBezTo>
                  <a:lnTo>
                    <a:pt x="0" y="3334"/>
                  </a:lnTo>
                  <a:lnTo>
                    <a:pt x="0" y="5120"/>
                  </a:lnTo>
                  <a:cubicBezTo>
                    <a:pt x="0" y="5620"/>
                    <a:pt x="405" y="6073"/>
                    <a:pt x="953" y="6073"/>
                  </a:cubicBezTo>
                  <a:lnTo>
                    <a:pt x="5954" y="6073"/>
                  </a:lnTo>
                  <a:cubicBezTo>
                    <a:pt x="6501" y="6073"/>
                    <a:pt x="6906" y="5644"/>
                    <a:pt x="6906" y="5120"/>
                  </a:cubicBezTo>
                  <a:lnTo>
                    <a:pt x="69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1" name="Google Shape;536;p46">
            <a:extLst>
              <a:ext uri="{FF2B5EF4-FFF2-40B4-BE49-F238E27FC236}">
                <a16:creationId xmlns:a16="http://schemas.microsoft.com/office/drawing/2014/main" id="{5E1950DD-72C3-4BB8-9BBB-4F7FA1DA6865}"/>
              </a:ext>
            </a:extLst>
          </p:cNvPr>
          <p:cNvCxnSpPr>
            <a:cxnSpLocks/>
          </p:cNvCxnSpPr>
          <p:nvPr/>
        </p:nvCxnSpPr>
        <p:spPr>
          <a:xfrm>
            <a:off x="3045181" y="638392"/>
            <a:ext cx="2591221" cy="7796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46"/>
          <p:cNvSpPr txBox="1">
            <a:spLocks noGrp="1"/>
          </p:cNvSpPr>
          <p:nvPr>
            <p:ph type="title"/>
          </p:nvPr>
        </p:nvSpPr>
        <p:spPr>
          <a:xfrm>
            <a:off x="1951800" y="143967"/>
            <a:ext cx="5240400" cy="61579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dirty="0">
                <a:latin typeface="Playfair Display" panose="00000500000000000000" pitchFamily="2" charset="-52"/>
              </a:rPr>
              <a:t>Дизайнер</a:t>
            </a:r>
            <a:endParaRPr sz="2400" dirty="0">
              <a:latin typeface="Playfair Display" panose="00000500000000000000" pitchFamily="2" charset="-52"/>
            </a:endParaRPr>
          </a:p>
        </p:txBody>
      </p:sp>
      <p:cxnSp>
        <p:nvCxnSpPr>
          <p:cNvPr id="536" name="Google Shape;536;p46"/>
          <p:cNvCxnSpPr>
            <a:cxnSpLocks/>
          </p:cNvCxnSpPr>
          <p:nvPr/>
        </p:nvCxnSpPr>
        <p:spPr>
          <a:xfrm>
            <a:off x="3455894" y="720486"/>
            <a:ext cx="2573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3D49517-9E25-4B92-82B6-98A8FB0B8197}"/>
              </a:ext>
            </a:extLst>
          </p:cNvPr>
          <p:cNvSpPr txBox="1"/>
          <p:nvPr/>
        </p:nvSpPr>
        <p:spPr>
          <a:xfrm>
            <a:off x="1730590" y="1066630"/>
            <a:ext cx="6315697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latin typeface="Playfair Display" panose="00000500000000000000" pitchFamily="2" charset="-52"/>
              </a:rPr>
              <a:t>1)</a:t>
            </a:r>
            <a:r>
              <a:rPr lang="ru-RU" sz="2000" b="0" i="0" dirty="0">
                <a:solidFill>
                  <a:srgbClr val="000000"/>
                </a:solidFill>
                <a:effectLst/>
                <a:latin typeface="Playfair Display" panose="00000500000000000000" pitchFamily="2" charset="-52"/>
              </a:rPr>
              <a:t> Подготовка дизайна</a:t>
            </a:r>
            <a:endParaRPr lang="en-US" sz="2000" dirty="0">
              <a:latin typeface="Playfair Display" panose="00000500000000000000" pitchFamily="2" charset="-52"/>
            </a:endParaRPr>
          </a:p>
          <a:p>
            <a:endParaRPr lang="ru-RU" sz="2000" dirty="0">
              <a:latin typeface="Playfair Display" panose="00000500000000000000" pitchFamily="2" charset="-52"/>
            </a:endParaRPr>
          </a:p>
          <a:p>
            <a:endParaRPr lang="ru-RU" sz="2000" dirty="0">
              <a:latin typeface="Playfair Display" panose="00000500000000000000" pitchFamily="2" charset="-52"/>
            </a:endParaRPr>
          </a:p>
          <a:p>
            <a:r>
              <a:rPr lang="ru-RU" sz="2000" dirty="0">
                <a:latin typeface="Playfair Display" panose="00000500000000000000" pitchFamily="2" charset="-52"/>
              </a:rPr>
              <a:t>                2)</a:t>
            </a:r>
            <a:r>
              <a:rPr lang="ru-RU" sz="2000" b="0" i="0" dirty="0">
                <a:solidFill>
                  <a:srgbClr val="000000"/>
                </a:solidFill>
                <a:effectLst/>
                <a:latin typeface="Playfair Display" panose="00000500000000000000" pitchFamily="2" charset="-52"/>
              </a:rPr>
              <a:t>размещение элементов интерфейса</a:t>
            </a:r>
            <a:endParaRPr lang="en-US" sz="2000" dirty="0">
              <a:latin typeface="Playfair Display" panose="00000500000000000000" pitchFamily="2" charset="-52"/>
            </a:endParaRPr>
          </a:p>
          <a:p>
            <a:endParaRPr lang="en-US" sz="2000" dirty="0">
              <a:latin typeface="Playfair Display" panose="00000500000000000000" pitchFamily="2" charset="-52"/>
            </a:endParaRPr>
          </a:p>
          <a:p>
            <a:endParaRPr lang="en-US" sz="2000" dirty="0">
              <a:latin typeface="Playfair Display" panose="00000500000000000000" pitchFamily="2" charset="-52"/>
            </a:endParaRPr>
          </a:p>
          <a:p>
            <a:r>
              <a:rPr lang="ru-RU" sz="2000" dirty="0">
                <a:latin typeface="Playfair Display" panose="00000500000000000000" pitchFamily="2" charset="-52"/>
              </a:rPr>
              <a:t>3)</a:t>
            </a:r>
            <a:r>
              <a:rPr lang="ru-RU" sz="2000" b="0" i="0" dirty="0">
                <a:solidFill>
                  <a:srgbClr val="000000"/>
                </a:solidFill>
                <a:effectLst/>
                <a:latin typeface="Playfair Display" panose="00000500000000000000" pitchFamily="2" charset="-52"/>
              </a:rPr>
              <a:t> выбор шрифтов и визуального</a:t>
            </a:r>
          </a:p>
          <a:p>
            <a:r>
              <a:rPr lang="ru-RU" sz="2000" b="0" i="0" dirty="0">
                <a:solidFill>
                  <a:srgbClr val="000000"/>
                </a:solidFill>
                <a:effectLst/>
                <a:latin typeface="Playfair Display" panose="00000500000000000000" pitchFamily="2" charset="-52"/>
              </a:rPr>
              <a:t> сопровождения текстовой информации</a:t>
            </a:r>
            <a:endParaRPr lang="ru-RU" sz="2000" dirty="0">
              <a:latin typeface="Playfair Display" panose="00000500000000000000" pitchFamily="2" charset="-52"/>
            </a:endParaRPr>
          </a:p>
          <a:p>
            <a:endParaRPr lang="ru-RU" sz="2000" dirty="0">
              <a:latin typeface="Playfair Display" panose="00000500000000000000" pitchFamily="2" charset="-52"/>
            </a:endParaRPr>
          </a:p>
          <a:p>
            <a:endParaRPr lang="ru-RU" sz="2000" dirty="0">
              <a:latin typeface="Playfair Display" panose="00000500000000000000" pitchFamily="2" charset="-52"/>
            </a:endParaRPr>
          </a:p>
        </p:txBody>
      </p:sp>
      <p:grpSp>
        <p:nvGrpSpPr>
          <p:cNvPr id="11" name="Google Shape;694;p50">
            <a:extLst>
              <a:ext uri="{FF2B5EF4-FFF2-40B4-BE49-F238E27FC236}">
                <a16:creationId xmlns:a16="http://schemas.microsoft.com/office/drawing/2014/main" id="{C0666A83-A7AB-4CCD-BD6F-F4784D575AE1}"/>
              </a:ext>
            </a:extLst>
          </p:cNvPr>
          <p:cNvGrpSpPr/>
          <p:nvPr/>
        </p:nvGrpSpPr>
        <p:grpSpPr>
          <a:xfrm>
            <a:off x="1449902" y="1066630"/>
            <a:ext cx="396892" cy="398542"/>
            <a:chOff x="3401875" y="2631550"/>
            <a:chExt cx="288775" cy="289975"/>
          </a:xfrm>
        </p:grpSpPr>
        <p:sp>
          <p:nvSpPr>
            <p:cNvPr id="12" name="Google Shape;695;p50">
              <a:extLst>
                <a:ext uri="{FF2B5EF4-FFF2-40B4-BE49-F238E27FC236}">
                  <a16:creationId xmlns:a16="http://schemas.microsoft.com/office/drawing/2014/main" id="{95C5AEA2-B1FF-4015-B8F8-AC8CF3FF596F}"/>
                </a:ext>
              </a:extLst>
            </p:cNvPr>
            <p:cNvSpPr/>
            <p:nvPr/>
          </p:nvSpPr>
          <p:spPr>
            <a:xfrm>
              <a:off x="3401875" y="2677975"/>
              <a:ext cx="239350" cy="243550"/>
            </a:xfrm>
            <a:custGeom>
              <a:avLst/>
              <a:gdLst/>
              <a:ahLst/>
              <a:cxnLst/>
              <a:rect l="l" t="t" r="r" b="b"/>
              <a:pathLst>
                <a:path w="9574" h="9742" extrusionOk="0">
                  <a:moveTo>
                    <a:pt x="3930" y="1025"/>
                  </a:moveTo>
                  <a:lnTo>
                    <a:pt x="4192" y="4621"/>
                  </a:lnTo>
                  <a:lnTo>
                    <a:pt x="810" y="6621"/>
                  </a:lnTo>
                  <a:lnTo>
                    <a:pt x="810" y="2930"/>
                  </a:lnTo>
                  <a:lnTo>
                    <a:pt x="762" y="2930"/>
                  </a:lnTo>
                  <a:lnTo>
                    <a:pt x="3930" y="1025"/>
                  </a:lnTo>
                  <a:close/>
                  <a:moveTo>
                    <a:pt x="4644" y="5312"/>
                  </a:moveTo>
                  <a:lnTo>
                    <a:pt x="8192" y="8979"/>
                  </a:lnTo>
                  <a:lnTo>
                    <a:pt x="3691" y="8979"/>
                  </a:lnTo>
                  <a:lnTo>
                    <a:pt x="3691" y="8931"/>
                  </a:lnTo>
                  <a:lnTo>
                    <a:pt x="1167" y="7336"/>
                  </a:lnTo>
                  <a:lnTo>
                    <a:pt x="4644" y="5312"/>
                  </a:lnTo>
                  <a:close/>
                  <a:moveTo>
                    <a:pt x="4299" y="1"/>
                  </a:moveTo>
                  <a:cubicBezTo>
                    <a:pt x="4203" y="1"/>
                    <a:pt x="4108" y="25"/>
                    <a:pt x="4025" y="72"/>
                  </a:cubicBezTo>
                  <a:lnTo>
                    <a:pt x="215" y="2335"/>
                  </a:lnTo>
                  <a:cubicBezTo>
                    <a:pt x="95" y="2382"/>
                    <a:pt x="0" y="2549"/>
                    <a:pt x="0" y="2692"/>
                  </a:cubicBezTo>
                  <a:lnTo>
                    <a:pt x="0" y="7241"/>
                  </a:lnTo>
                  <a:cubicBezTo>
                    <a:pt x="0" y="7431"/>
                    <a:pt x="95" y="7574"/>
                    <a:pt x="238" y="7693"/>
                  </a:cubicBezTo>
                  <a:lnTo>
                    <a:pt x="3382" y="9693"/>
                  </a:lnTo>
                  <a:cubicBezTo>
                    <a:pt x="3453" y="9717"/>
                    <a:pt x="3549" y="9741"/>
                    <a:pt x="3596" y="9741"/>
                  </a:cubicBezTo>
                  <a:lnTo>
                    <a:pt x="9288" y="9741"/>
                  </a:lnTo>
                  <a:cubicBezTo>
                    <a:pt x="9455" y="9741"/>
                    <a:pt x="9574" y="9598"/>
                    <a:pt x="9574" y="9408"/>
                  </a:cubicBezTo>
                  <a:cubicBezTo>
                    <a:pt x="9455" y="8193"/>
                    <a:pt x="9073" y="4168"/>
                    <a:pt x="9073" y="4168"/>
                  </a:cubicBezTo>
                  <a:cubicBezTo>
                    <a:pt x="8954" y="4168"/>
                    <a:pt x="8859" y="4145"/>
                    <a:pt x="8788" y="4097"/>
                  </a:cubicBezTo>
                  <a:lnTo>
                    <a:pt x="8311" y="3645"/>
                  </a:lnTo>
                  <a:lnTo>
                    <a:pt x="8192" y="3668"/>
                  </a:lnTo>
                  <a:lnTo>
                    <a:pt x="8621" y="8288"/>
                  </a:lnTo>
                  <a:lnTo>
                    <a:pt x="5001" y="4526"/>
                  </a:lnTo>
                  <a:lnTo>
                    <a:pt x="4763" y="1049"/>
                  </a:lnTo>
                  <a:lnTo>
                    <a:pt x="4763" y="1049"/>
                  </a:lnTo>
                  <a:lnTo>
                    <a:pt x="7502" y="2549"/>
                  </a:lnTo>
                  <a:lnTo>
                    <a:pt x="7668" y="2359"/>
                  </a:lnTo>
                  <a:lnTo>
                    <a:pt x="7597" y="1716"/>
                  </a:lnTo>
                  <a:lnTo>
                    <a:pt x="7597" y="1644"/>
                  </a:lnTo>
                  <a:lnTo>
                    <a:pt x="4573" y="72"/>
                  </a:lnTo>
                  <a:cubicBezTo>
                    <a:pt x="4489" y="25"/>
                    <a:pt x="4394" y="1"/>
                    <a:pt x="42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696;p50">
              <a:extLst>
                <a:ext uri="{FF2B5EF4-FFF2-40B4-BE49-F238E27FC236}">
                  <a16:creationId xmlns:a16="http://schemas.microsoft.com/office/drawing/2014/main" id="{B0AD206A-1C4C-4B7A-9ED6-F3080C68D844}"/>
                </a:ext>
              </a:extLst>
            </p:cNvPr>
            <p:cNvSpPr/>
            <p:nvPr/>
          </p:nvSpPr>
          <p:spPr>
            <a:xfrm>
              <a:off x="3588800" y="2716100"/>
              <a:ext cx="59575" cy="56575"/>
            </a:xfrm>
            <a:custGeom>
              <a:avLst/>
              <a:gdLst/>
              <a:ahLst/>
              <a:cxnLst/>
              <a:rect l="l" t="t" r="r" b="b"/>
              <a:pathLst>
                <a:path w="2383" h="2263" extrusionOk="0">
                  <a:moveTo>
                    <a:pt x="549" y="0"/>
                  </a:moveTo>
                  <a:cubicBezTo>
                    <a:pt x="501" y="24"/>
                    <a:pt x="501" y="95"/>
                    <a:pt x="501" y="119"/>
                  </a:cubicBezTo>
                  <a:lnTo>
                    <a:pt x="620" y="905"/>
                  </a:lnTo>
                  <a:cubicBezTo>
                    <a:pt x="620" y="929"/>
                    <a:pt x="620" y="976"/>
                    <a:pt x="596" y="1024"/>
                  </a:cubicBezTo>
                  <a:lnTo>
                    <a:pt x="49" y="1572"/>
                  </a:lnTo>
                  <a:cubicBezTo>
                    <a:pt x="25" y="1619"/>
                    <a:pt x="1" y="1667"/>
                    <a:pt x="25" y="1739"/>
                  </a:cubicBezTo>
                  <a:cubicBezTo>
                    <a:pt x="49" y="1762"/>
                    <a:pt x="72" y="1786"/>
                    <a:pt x="144" y="1786"/>
                  </a:cubicBezTo>
                  <a:lnTo>
                    <a:pt x="168" y="1786"/>
                  </a:lnTo>
                  <a:lnTo>
                    <a:pt x="954" y="1667"/>
                  </a:lnTo>
                  <a:lnTo>
                    <a:pt x="977" y="1667"/>
                  </a:lnTo>
                  <a:cubicBezTo>
                    <a:pt x="1001" y="1667"/>
                    <a:pt x="1025" y="1667"/>
                    <a:pt x="1073" y="1691"/>
                  </a:cubicBezTo>
                  <a:lnTo>
                    <a:pt x="1620" y="2239"/>
                  </a:lnTo>
                  <a:cubicBezTo>
                    <a:pt x="1668" y="2262"/>
                    <a:pt x="1692" y="2262"/>
                    <a:pt x="1716" y="2262"/>
                  </a:cubicBezTo>
                  <a:lnTo>
                    <a:pt x="1787" y="2262"/>
                  </a:lnTo>
                  <a:cubicBezTo>
                    <a:pt x="1835" y="2239"/>
                    <a:pt x="1835" y="2167"/>
                    <a:pt x="1835" y="2143"/>
                  </a:cubicBezTo>
                  <a:lnTo>
                    <a:pt x="1716" y="1381"/>
                  </a:lnTo>
                  <a:cubicBezTo>
                    <a:pt x="1716" y="1310"/>
                    <a:pt x="1716" y="1286"/>
                    <a:pt x="1739" y="1262"/>
                  </a:cubicBezTo>
                  <a:lnTo>
                    <a:pt x="2335" y="619"/>
                  </a:lnTo>
                  <a:cubicBezTo>
                    <a:pt x="2382" y="595"/>
                    <a:pt x="2382" y="548"/>
                    <a:pt x="2382" y="500"/>
                  </a:cubicBezTo>
                  <a:cubicBezTo>
                    <a:pt x="2335" y="476"/>
                    <a:pt x="2287" y="476"/>
                    <a:pt x="2263" y="476"/>
                  </a:cubicBezTo>
                  <a:lnTo>
                    <a:pt x="1382" y="595"/>
                  </a:lnTo>
                  <a:lnTo>
                    <a:pt x="1358" y="595"/>
                  </a:lnTo>
                  <a:cubicBezTo>
                    <a:pt x="1335" y="595"/>
                    <a:pt x="1311" y="595"/>
                    <a:pt x="1263" y="572"/>
                  </a:cubicBezTo>
                  <a:lnTo>
                    <a:pt x="715" y="24"/>
                  </a:lnTo>
                  <a:cubicBezTo>
                    <a:pt x="668" y="0"/>
                    <a:pt x="644" y="0"/>
                    <a:pt x="6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697;p50">
              <a:extLst>
                <a:ext uri="{FF2B5EF4-FFF2-40B4-BE49-F238E27FC236}">
                  <a16:creationId xmlns:a16="http://schemas.microsoft.com/office/drawing/2014/main" id="{08E7B3A4-FB5D-450C-AF21-04A27C69C3A6}"/>
                </a:ext>
              </a:extLst>
            </p:cNvPr>
            <p:cNvSpPr/>
            <p:nvPr/>
          </p:nvSpPr>
          <p:spPr>
            <a:xfrm>
              <a:off x="3565600" y="2639425"/>
              <a:ext cx="45275" cy="45425"/>
            </a:xfrm>
            <a:custGeom>
              <a:avLst/>
              <a:gdLst/>
              <a:ahLst/>
              <a:cxnLst/>
              <a:rect l="l" t="t" r="r" b="b"/>
              <a:pathLst>
                <a:path w="1811" h="1817" extrusionOk="0">
                  <a:moveTo>
                    <a:pt x="1492" y="1"/>
                  </a:moveTo>
                  <a:cubicBezTo>
                    <a:pt x="1477" y="1"/>
                    <a:pt x="1465" y="7"/>
                    <a:pt x="1453" y="19"/>
                  </a:cubicBezTo>
                  <a:lnTo>
                    <a:pt x="881" y="448"/>
                  </a:lnTo>
                  <a:cubicBezTo>
                    <a:pt x="857" y="471"/>
                    <a:pt x="834" y="471"/>
                    <a:pt x="762" y="471"/>
                  </a:cubicBezTo>
                  <a:lnTo>
                    <a:pt x="143" y="305"/>
                  </a:lnTo>
                  <a:cubicBezTo>
                    <a:pt x="119" y="305"/>
                    <a:pt x="48" y="305"/>
                    <a:pt x="24" y="328"/>
                  </a:cubicBezTo>
                  <a:cubicBezTo>
                    <a:pt x="0" y="352"/>
                    <a:pt x="0" y="424"/>
                    <a:pt x="24" y="448"/>
                  </a:cubicBezTo>
                  <a:lnTo>
                    <a:pt x="453" y="948"/>
                  </a:lnTo>
                  <a:cubicBezTo>
                    <a:pt x="476" y="995"/>
                    <a:pt x="476" y="1019"/>
                    <a:pt x="476" y="1043"/>
                  </a:cubicBezTo>
                  <a:lnTo>
                    <a:pt x="286" y="1662"/>
                  </a:lnTo>
                  <a:cubicBezTo>
                    <a:pt x="286" y="1710"/>
                    <a:pt x="286" y="1757"/>
                    <a:pt x="334" y="1781"/>
                  </a:cubicBezTo>
                  <a:cubicBezTo>
                    <a:pt x="345" y="1805"/>
                    <a:pt x="363" y="1817"/>
                    <a:pt x="384" y="1817"/>
                  </a:cubicBezTo>
                  <a:cubicBezTo>
                    <a:pt x="405" y="1817"/>
                    <a:pt x="429" y="1805"/>
                    <a:pt x="453" y="1781"/>
                  </a:cubicBezTo>
                  <a:lnTo>
                    <a:pt x="953" y="1400"/>
                  </a:lnTo>
                  <a:cubicBezTo>
                    <a:pt x="977" y="1376"/>
                    <a:pt x="1000" y="1376"/>
                    <a:pt x="1048" y="1376"/>
                  </a:cubicBezTo>
                  <a:lnTo>
                    <a:pt x="1667" y="1543"/>
                  </a:lnTo>
                  <a:cubicBezTo>
                    <a:pt x="1691" y="1543"/>
                    <a:pt x="1762" y="1543"/>
                    <a:pt x="1786" y="1519"/>
                  </a:cubicBezTo>
                  <a:cubicBezTo>
                    <a:pt x="1810" y="1495"/>
                    <a:pt x="1810" y="1424"/>
                    <a:pt x="1786" y="1400"/>
                  </a:cubicBezTo>
                  <a:lnTo>
                    <a:pt x="1405" y="900"/>
                  </a:lnTo>
                  <a:cubicBezTo>
                    <a:pt x="1358" y="876"/>
                    <a:pt x="1358" y="829"/>
                    <a:pt x="1358" y="805"/>
                  </a:cubicBezTo>
                  <a:lnTo>
                    <a:pt x="1572" y="114"/>
                  </a:lnTo>
                  <a:cubicBezTo>
                    <a:pt x="1572" y="90"/>
                    <a:pt x="1572" y="66"/>
                    <a:pt x="1548" y="19"/>
                  </a:cubicBezTo>
                  <a:cubicBezTo>
                    <a:pt x="1524" y="7"/>
                    <a:pt x="1506" y="1"/>
                    <a:pt x="14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698;p50">
              <a:extLst>
                <a:ext uri="{FF2B5EF4-FFF2-40B4-BE49-F238E27FC236}">
                  <a16:creationId xmlns:a16="http://schemas.microsoft.com/office/drawing/2014/main" id="{C7C044FD-1806-4E38-99B0-E268ED0762D4}"/>
                </a:ext>
              </a:extLst>
            </p:cNvPr>
            <p:cNvSpPr/>
            <p:nvPr/>
          </p:nvSpPr>
          <p:spPr>
            <a:xfrm>
              <a:off x="3654300" y="2631550"/>
              <a:ext cx="30975" cy="30825"/>
            </a:xfrm>
            <a:custGeom>
              <a:avLst/>
              <a:gdLst/>
              <a:ahLst/>
              <a:cxnLst/>
              <a:rect l="l" t="t" r="r" b="b"/>
              <a:pathLst>
                <a:path w="1239" h="1233" extrusionOk="0">
                  <a:moveTo>
                    <a:pt x="977" y="0"/>
                  </a:moveTo>
                  <a:lnTo>
                    <a:pt x="596" y="286"/>
                  </a:lnTo>
                  <a:cubicBezTo>
                    <a:pt x="572" y="298"/>
                    <a:pt x="554" y="304"/>
                    <a:pt x="542" y="304"/>
                  </a:cubicBezTo>
                  <a:cubicBezTo>
                    <a:pt x="530" y="304"/>
                    <a:pt x="524" y="298"/>
                    <a:pt x="524" y="286"/>
                  </a:cubicBezTo>
                  <a:lnTo>
                    <a:pt x="120" y="167"/>
                  </a:lnTo>
                  <a:cubicBezTo>
                    <a:pt x="72" y="167"/>
                    <a:pt x="48" y="167"/>
                    <a:pt x="24" y="191"/>
                  </a:cubicBezTo>
                  <a:cubicBezTo>
                    <a:pt x="1" y="239"/>
                    <a:pt x="1" y="262"/>
                    <a:pt x="24" y="286"/>
                  </a:cubicBezTo>
                  <a:lnTo>
                    <a:pt x="286" y="643"/>
                  </a:lnTo>
                  <a:lnTo>
                    <a:pt x="286" y="715"/>
                  </a:lnTo>
                  <a:lnTo>
                    <a:pt x="167" y="1120"/>
                  </a:lnTo>
                  <a:cubicBezTo>
                    <a:pt x="167" y="1144"/>
                    <a:pt x="167" y="1191"/>
                    <a:pt x="191" y="1215"/>
                  </a:cubicBezTo>
                  <a:cubicBezTo>
                    <a:pt x="215" y="1227"/>
                    <a:pt x="233" y="1233"/>
                    <a:pt x="248" y="1233"/>
                  </a:cubicBezTo>
                  <a:cubicBezTo>
                    <a:pt x="262" y="1233"/>
                    <a:pt x="274" y="1227"/>
                    <a:pt x="286" y="1215"/>
                  </a:cubicBezTo>
                  <a:lnTo>
                    <a:pt x="644" y="953"/>
                  </a:lnTo>
                  <a:cubicBezTo>
                    <a:pt x="655" y="929"/>
                    <a:pt x="673" y="917"/>
                    <a:pt x="688" y="917"/>
                  </a:cubicBezTo>
                  <a:cubicBezTo>
                    <a:pt x="703" y="917"/>
                    <a:pt x="715" y="929"/>
                    <a:pt x="715" y="953"/>
                  </a:cubicBezTo>
                  <a:lnTo>
                    <a:pt x="1120" y="1072"/>
                  </a:lnTo>
                  <a:cubicBezTo>
                    <a:pt x="1144" y="1072"/>
                    <a:pt x="1191" y="1072"/>
                    <a:pt x="1215" y="1024"/>
                  </a:cubicBezTo>
                  <a:cubicBezTo>
                    <a:pt x="1239" y="1001"/>
                    <a:pt x="1239" y="977"/>
                    <a:pt x="1215" y="953"/>
                  </a:cubicBezTo>
                  <a:lnTo>
                    <a:pt x="953" y="596"/>
                  </a:lnTo>
                  <a:cubicBezTo>
                    <a:pt x="905" y="548"/>
                    <a:pt x="905" y="524"/>
                    <a:pt x="953" y="524"/>
                  </a:cubicBezTo>
                  <a:lnTo>
                    <a:pt x="1072" y="48"/>
                  </a:lnTo>
                  <a:cubicBezTo>
                    <a:pt x="1072" y="24"/>
                    <a:pt x="1072" y="0"/>
                    <a:pt x="10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699;p50">
              <a:extLst>
                <a:ext uri="{FF2B5EF4-FFF2-40B4-BE49-F238E27FC236}">
                  <a16:creationId xmlns:a16="http://schemas.microsoft.com/office/drawing/2014/main" id="{9B05D3EB-ADF3-4978-93A7-FD24C7022052}"/>
                </a:ext>
              </a:extLst>
            </p:cNvPr>
            <p:cNvSpPr/>
            <p:nvPr/>
          </p:nvSpPr>
          <p:spPr>
            <a:xfrm>
              <a:off x="3654900" y="2688100"/>
              <a:ext cx="35750" cy="36350"/>
            </a:xfrm>
            <a:custGeom>
              <a:avLst/>
              <a:gdLst/>
              <a:ahLst/>
              <a:cxnLst/>
              <a:rect l="l" t="t" r="r" b="b"/>
              <a:pathLst>
                <a:path w="1430" h="1454" extrusionOk="0">
                  <a:moveTo>
                    <a:pt x="834" y="1"/>
                  </a:moveTo>
                  <a:cubicBezTo>
                    <a:pt x="786" y="1"/>
                    <a:pt x="762" y="1"/>
                    <a:pt x="762" y="25"/>
                  </a:cubicBezTo>
                  <a:lnTo>
                    <a:pt x="572" y="477"/>
                  </a:lnTo>
                  <a:cubicBezTo>
                    <a:pt x="572" y="501"/>
                    <a:pt x="524" y="501"/>
                    <a:pt x="500" y="501"/>
                  </a:cubicBezTo>
                  <a:lnTo>
                    <a:pt x="48" y="596"/>
                  </a:lnTo>
                  <a:cubicBezTo>
                    <a:pt x="24" y="596"/>
                    <a:pt x="0" y="620"/>
                    <a:pt x="0" y="644"/>
                  </a:cubicBezTo>
                  <a:cubicBezTo>
                    <a:pt x="0" y="668"/>
                    <a:pt x="0" y="715"/>
                    <a:pt x="24" y="715"/>
                  </a:cubicBezTo>
                  <a:lnTo>
                    <a:pt x="405" y="882"/>
                  </a:lnTo>
                  <a:cubicBezTo>
                    <a:pt x="453" y="882"/>
                    <a:pt x="453" y="906"/>
                    <a:pt x="453" y="953"/>
                  </a:cubicBezTo>
                  <a:lnTo>
                    <a:pt x="524" y="1382"/>
                  </a:lnTo>
                  <a:cubicBezTo>
                    <a:pt x="524" y="1430"/>
                    <a:pt x="572" y="1453"/>
                    <a:pt x="596" y="1453"/>
                  </a:cubicBezTo>
                  <a:cubicBezTo>
                    <a:pt x="620" y="1453"/>
                    <a:pt x="643" y="1453"/>
                    <a:pt x="643" y="1430"/>
                  </a:cubicBezTo>
                  <a:lnTo>
                    <a:pt x="834" y="1025"/>
                  </a:lnTo>
                  <a:cubicBezTo>
                    <a:pt x="834" y="1001"/>
                    <a:pt x="858" y="1001"/>
                    <a:pt x="881" y="1001"/>
                  </a:cubicBezTo>
                  <a:lnTo>
                    <a:pt x="1334" y="906"/>
                  </a:lnTo>
                  <a:cubicBezTo>
                    <a:pt x="1358" y="906"/>
                    <a:pt x="1405" y="882"/>
                    <a:pt x="1405" y="858"/>
                  </a:cubicBezTo>
                  <a:cubicBezTo>
                    <a:pt x="1429" y="763"/>
                    <a:pt x="1429" y="739"/>
                    <a:pt x="1405" y="739"/>
                  </a:cubicBezTo>
                  <a:lnTo>
                    <a:pt x="1001" y="549"/>
                  </a:lnTo>
                  <a:cubicBezTo>
                    <a:pt x="977" y="549"/>
                    <a:pt x="977" y="525"/>
                    <a:pt x="977" y="501"/>
                  </a:cubicBezTo>
                  <a:lnTo>
                    <a:pt x="881" y="25"/>
                  </a:lnTo>
                  <a:cubicBezTo>
                    <a:pt x="881" y="1"/>
                    <a:pt x="858" y="1"/>
                    <a:pt x="8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" name="Google Shape;700;p50">
            <a:extLst>
              <a:ext uri="{FF2B5EF4-FFF2-40B4-BE49-F238E27FC236}">
                <a16:creationId xmlns:a16="http://schemas.microsoft.com/office/drawing/2014/main" id="{24A82135-CEE5-4A93-BCD8-4F299BC46AE9}"/>
              </a:ext>
            </a:extLst>
          </p:cNvPr>
          <p:cNvGrpSpPr/>
          <p:nvPr/>
        </p:nvGrpSpPr>
        <p:grpSpPr>
          <a:xfrm>
            <a:off x="2380367" y="2001546"/>
            <a:ext cx="397683" cy="396892"/>
            <a:chOff x="2872600" y="2632150"/>
            <a:chExt cx="289350" cy="288775"/>
          </a:xfrm>
        </p:grpSpPr>
        <p:sp>
          <p:nvSpPr>
            <p:cNvPr id="18" name="Google Shape;701;p50">
              <a:extLst>
                <a:ext uri="{FF2B5EF4-FFF2-40B4-BE49-F238E27FC236}">
                  <a16:creationId xmlns:a16="http://schemas.microsoft.com/office/drawing/2014/main" id="{A09B100B-85D7-4291-ADA4-0443B5AB2EFC}"/>
                </a:ext>
              </a:extLst>
            </p:cNvPr>
            <p:cNvSpPr/>
            <p:nvPr/>
          </p:nvSpPr>
          <p:spPr>
            <a:xfrm>
              <a:off x="2979750" y="2659525"/>
              <a:ext cx="101825" cy="68500"/>
            </a:xfrm>
            <a:custGeom>
              <a:avLst/>
              <a:gdLst/>
              <a:ahLst/>
              <a:cxnLst/>
              <a:rect l="l" t="t" r="r" b="b"/>
              <a:pathLst>
                <a:path w="4073" h="2740" extrusionOk="0">
                  <a:moveTo>
                    <a:pt x="1572" y="1"/>
                  </a:moveTo>
                  <a:lnTo>
                    <a:pt x="1" y="2739"/>
                  </a:lnTo>
                  <a:lnTo>
                    <a:pt x="715" y="2739"/>
                  </a:lnTo>
                  <a:lnTo>
                    <a:pt x="501" y="2573"/>
                  </a:lnTo>
                  <a:cubicBezTo>
                    <a:pt x="382" y="2454"/>
                    <a:pt x="382" y="2263"/>
                    <a:pt x="501" y="2144"/>
                  </a:cubicBezTo>
                  <a:cubicBezTo>
                    <a:pt x="560" y="2084"/>
                    <a:pt x="638" y="2055"/>
                    <a:pt x="715" y="2055"/>
                  </a:cubicBezTo>
                  <a:cubicBezTo>
                    <a:pt x="793" y="2055"/>
                    <a:pt x="870" y="2084"/>
                    <a:pt x="929" y="2144"/>
                  </a:cubicBezTo>
                  <a:lnTo>
                    <a:pt x="1263" y="2477"/>
                  </a:lnTo>
                  <a:lnTo>
                    <a:pt x="1572" y="2144"/>
                  </a:lnTo>
                  <a:cubicBezTo>
                    <a:pt x="1632" y="2084"/>
                    <a:pt x="1709" y="2055"/>
                    <a:pt x="1787" y="2055"/>
                  </a:cubicBezTo>
                  <a:cubicBezTo>
                    <a:pt x="1864" y="2055"/>
                    <a:pt x="1942" y="2084"/>
                    <a:pt x="2001" y="2144"/>
                  </a:cubicBezTo>
                  <a:cubicBezTo>
                    <a:pt x="2120" y="2263"/>
                    <a:pt x="2120" y="2454"/>
                    <a:pt x="2001" y="2573"/>
                  </a:cubicBezTo>
                  <a:lnTo>
                    <a:pt x="1811" y="2739"/>
                  </a:lnTo>
                  <a:lnTo>
                    <a:pt x="4073" y="2739"/>
                  </a:lnTo>
                  <a:lnTo>
                    <a:pt x="2835" y="977"/>
                  </a:lnTo>
                  <a:lnTo>
                    <a:pt x="2501" y="1287"/>
                  </a:lnTo>
                  <a:cubicBezTo>
                    <a:pt x="2484" y="1304"/>
                    <a:pt x="2444" y="1320"/>
                    <a:pt x="2405" y="1320"/>
                  </a:cubicBezTo>
                  <a:cubicBezTo>
                    <a:pt x="2388" y="1320"/>
                    <a:pt x="2372" y="1317"/>
                    <a:pt x="2358" y="1311"/>
                  </a:cubicBezTo>
                  <a:cubicBezTo>
                    <a:pt x="2287" y="1311"/>
                    <a:pt x="2263" y="1287"/>
                    <a:pt x="2239" y="1215"/>
                  </a:cubicBezTo>
                  <a:lnTo>
                    <a:pt x="15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702;p50">
              <a:extLst>
                <a:ext uri="{FF2B5EF4-FFF2-40B4-BE49-F238E27FC236}">
                  <a16:creationId xmlns:a16="http://schemas.microsoft.com/office/drawing/2014/main" id="{5420A041-7F8A-4F37-9C49-B10AD3CE12EA}"/>
                </a:ext>
              </a:extLst>
            </p:cNvPr>
            <p:cNvSpPr/>
            <p:nvPr/>
          </p:nvSpPr>
          <p:spPr>
            <a:xfrm>
              <a:off x="2872600" y="2632150"/>
              <a:ext cx="231025" cy="288775"/>
            </a:xfrm>
            <a:custGeom>
              <a:avLst/>
              <a:gdLst/>
              <a:ahLst/>
              <a:cxnLst/>
              <a:rect l="l" t="t" r="r" b="b"/>
              <a:pathLst>
                <a:path w="9241" h="11551" extrusionOk="0">
                  <a:moveTo>
                    <a:pt x="2953" y="1834"/>
                  </a:moveTo>
                  <a:cubicBezTo>
                    <a:pt x="3048" y="1882"/>
                    <a:pt x="3072" y="1929"/>
                    <a:pt x="3072" y="2024"/>
                  </a:cubicBezTo>
                  <a:lnTo>
                    <a:pt x="3072" y="2406"/>
                  </a:lnTo>
                  <a:cubicBezTo>
                    <a:pt x="3072" y="2525"/>
                    <a:pt x="2977" y="2596"/>
                    <a:pt x="2882" y="2596"/>
                  </a:cubicBezTo>
                  <a:cubicBezTo>
                    <a:pt x="2763" y="2596"/>
                    <a:pt x="2715" y="2501"/>
                    <a:pt x="2715" y="2406"/>
                  </a:cubicBezTo>
                  <a:lnTo>
                    <a:pt x="2715" y="2239"/>
                  </a:lnTo>
                  <a:lnTo>
                    <a:pt x="2524" y="2239"/>
                  </a:lnTo>
                  <a:cubicBezTo>
                    <a:pt x="2405" y="2239"/>
                    <a:pt x="2358" y="2144"/>
                    <a:pt x="2358" y="2048"/>
                  </a:cubicBezTo>
                  <a:cubicBezTo>
                    <a:pt x="2286" y="1929"/>
                    <a:pt x="2382" y="1834"/>
                    <a:pt x="2501" y="1834"/>
                  </a:cubicBezTo>
                  <a:close/>
                  <a:moveTo>
                    <a:pt x="1381" y="1834"/>
                  </a:moveTo>
                  <a:cubicBezTo>
                    <a:pt x="1500" y="1834"/>
                    <a:pt x="1548" y="1929"/>
                    <a:pt x="1548" y="2024"/>
                  </a:cubicBezTo>
                  <a:cubicBezTo>
                    <a:pt x="1548" y="2144"/>
                    <a:pt x="1453" y="2191"/>
                    <a:pt x="1381" y="2191"/>
                  </a:cubicBezTo>
                  <a:lnTo>
                    <a:pt x="1191" y="2191"/>
                  </a:lnTo>
                  <a:lnTo>
                    <a:pt x="1191" y="2429"/>
                  </a:lnTo>
                  <a:cubicBezTo>
                    <a:pt x="1191" y="2548"/>
                    <a:pt x="1096" y="2644"/>
                    <a:pt x="1024" y="2644"/>
                  </a:cubicBezTo>
                  <a:cubicBezTo>
                    <a:pt x="905" y="2644"/>
                    <a:pt x="834" y="2548"/>
                    <a:pt x="834" y="2429"/>
                  </a:cubicBezTo>
                  <a:lnTo>
                    <a:pt x="810" y="2048"/>
                  </a:lnTo>
                  <a:cubicBezTo>
                    <a:pt x="810" y="1929"/>
                    <a:pt x="905" y="1834"/>
                    <a:pt x="976" y="1834"/>
                  </a:cubicBezTo>
                  <a:close/>
                  <a:moveTo>
                    <a:pt x="976" y="3001"/>
                  </a:moveTo>
                  <a:cubicBezTo>
                    <a:pt x="1096" y="3001"/>
                    <a:pt x="1167" y="3096"/>
                    <a:pt x="1167" y="3191"/>
                  </a:cubicBezTo>
                  <a:lnTo>
                    <a:pt x="1167" y="3930"/>
                  </a:lnTo>
                  <a:cubicBezTo>
                    <a:pt x="1167" y="4049"/>
                    <a:pt x="1072" y="4096"/>
                    <a:pt x="976" y="4096"/>
                  </a:cubicBezTo>
                  <a:cubicBezTo>
                    <a:pt x="857" y="4096"/>
                    <a:pt x="810" y="4001"/>
                    <a:pt x="810" y="3930"/>
                  </a:cubicBezTo>
                  <a:lnTo>
                    <a:pt x="810" y="3191"/>
                  </a:lnTo>
                  <a:cubicBezTo>
                    <a:pt x="810" y="3072"/>
                    <a:pt x="905" y="3001"/>
                    <a:pt x="976" y="3001"/>
                  </a:cubicBezTo>
                  <a:close/>
                  <a:moveTo>
                    <a:pt x="2834" y="3191"/>
                  </a:moveTo>
                  <a:cubicBezTo>
                    <a:pt x="2929" y="3191"/>
                    <a:pt x="3001" y="3263"/>
                    <a:pt x="3001" y="3358"/>
                  </a:cubicBezTo>
                  <a:lnTo>
                    <a:pt x="3001" y="4311"/>
                  </a:lnTo>
                  <a:cubicBezTo>
                    <a:pt x="3001" y="4430"/>
                    <a:pt x="2929" y="4501"/>
                    <a:pt x="2834" y="4501"/>
                  </a:cubicBezTo>
                  <a:cubicBezTo>
                    <a:pt x="2824" y="4504"/>
                    <a:pt x="2814" y="4505"/>
                    <a:pt x="2804" y="4505"/>
                  </a:cubicBezTo>
                  <a:cubicBezTo>
                    <a:pt x="2720" y="4505"/>
                    <a:pt x="2644" y="4417"/>
                    <a:pt x="2644" y="4311"/>
                  </a:cubicBezTo>
                  <a:lnTo>
                    <a:pt x="2644" y="3358"/>
                  </a:lnTo>
                  <a:cubicBezTo>
                    <a:pt x="2644" y="3239"/>
                    <a:pt x="2739" y="3191"/>
                    <a:pt x="2834" y="3191"/>
                  </a:cubicBezTo>
                  <a:close/>
                  <a:moveTo>
                    <a:pt x="5858" y="596"/>
                  </a:moveTo>
                  <a:cubicBezTo>
                    <a:pt x="5930" y="596"/>
                    <a:pt x="5978" y="619"/>
                    <a:pt x="6025" y="691"/>
                  </a:cubicBezTo>
                  <a:lnTo>
                    <a:pt x="6740" y="2001"/>
                  </a:lnTo>
                  <a:lnTo>
                    <a:pt x="7025" y="1715"/>
                  </a:lnTo>
                  <a:cubicBezTo>
                    <a:pt x="7042" y="1698"/>
                    <a:pt x="7083" y="1681"/>
                    <a:pt x="7114" y="1681"/>
                  </a:cubicBezTo>
                  <a:cubicBezTo>
                    <a:pt x="7126" y="1681"/>
                    <a:pt x="7137" y="1684"/>
                    <a:pt x="7144" y="1691"/>
                  </a:cubicBezTo>
                  <a:cubicBezTo>
                    <a:pt x="7192" y="1691"/>
                    <a:pt x="7240" y="1715"/>
                    <a:pt x="7264" y="1763"/>
                  </a:cubicBezTo>
                  <a:lnTo>
                    <a:pt x="8788" y="3882"/>
                  </a:lnTo>
                  <a:cubicBezTo>
                    <a:pt x="8811" y="3930"/>
                    <a:pt x="8835" y="3953"/>
                    <a:pt x="8835" y="4001"/>
                  </a:cubicBezTo>
                  <a:cubicBezTo>
                    <a:pt x="8835" y="4096"/>
                    <a:pt x="8788" y="4192"/>
                    <a:pt x="8669" y="4192"/>
                  </a:cubicBezTo>
                  <a:lnTo>
                    <a:pt x="6168" y="4192"/>
                  </a:lnTo>
                  <a:lnTo>
                    <a:pt x="6287" y="4311"/>
                  </a:lnTo>
                  <a:cubicBezTo>
                    <a:pt x="6406" y="4430"/>
                    <a:pt x="6406" y="4596"/>
                    <a:pt x="6287" y="4739"/>
                  </a:cubicBezTo>
                  <a:cubicBezTo>
                    <a:pt x="6216" y="4787"/>
                    <a:pt x="6168" y="4811"/>
                    <a:pt x="6073" y="4811"/>
                  </a:cubicBezTo>
                  <a:cubicBezTo>
                    <a:pt x="6001" y="4811"/>
                    <a:pt x="5930" y="4787"/>
                    <a:pt x="5858" y="4716"/>
                  </a:cubicBezTo>
                  <a:lnTo>
                    <a:pt x="5525" y="4406"/>
                  </a:lnTo>
                  <a:lnTo>
                    <a:pt x="5215" y="4716"/>
                  </a:lnTo>
                  <a:cubicBezTo>
                    <a:pt x="5144" y="4787"/>
                    <a:pt x="5096" y="4811"/>
                    <a:pt x="5001" y="4811"/>
                  </a:cubicBezTo>
                  <a:cubicBezTo>
                    <a:pt x="4930" y="4811"/>
                    <a:pt x="4858" y="4787"/>
                    <a:pt x="4787" y="4716"/>
                  </a:cubicBezTo>
                  <a:cubicBezTo>
                    <a:pt x="4668" y="4596"/>
                    <a:pt x="4668" y="4430"/>
                    <a:pt x="4787" y="4311"/>
                  </a:cubicBezTo>
                  <a:lnTo>
                    <a:pt x="4906" y="4192"/>
                  </a:lnTo>
                  <a:lnTo>
                    <a:pt x="3953" y="4192"/>
                  </a:lnTo>
                  <a:cubicBezTo>
                    <a:pt x="3906" y="4192"/>
                    <a:pt x="3834" y="4168"/>
                    <a:pt x="3810" y="4096"/>
                  </a:cubicBezTo>
                  <a:cubicBezTo>
                    <a:pt x="3810" y="4025"/>
                    <a:pt x="3810" y="3953"/>
                    <a:pt x="3834" y="3930"/>
                  </a:cubicBezTo>
                  <a:lnTo>
                    <a:pt x="5716" y="691"/>
                  </a:lnTo>
                  <a:cubicBezTo>
                    <a:pt x="5739" y="619"/>
                    <a:pt x="5811" y="596"/>
                    <a:pt x="5858" y="596"/>
                  </a:cubicBezTo>
                  <a:close/>
                  <a:moveTo>
                    <a:pt x="976" y="4525"/>
                  </a:moveTo>
                  <a:cubicBezTo>
                    <a:pt x="1096" y="4525"/>
                    <a:pt x="1167" y="4620"/>
                    <a:pt x="1167" y="4692"/>
                  </a:cubicBezTo>
                  <a:lnTo>
                    <a:pt x="1167" y="5454"/>
                  </a:lnTo>
                  <a:cubicBezTo>
                    <a:pt x="1167" y="5549"/>
                    <a:pt x="1072" y="5620"/>
                    <a:pt x="976" y="5620"/>
                  </a:cubicBezTo>
                  <a:cubicBezTo>
                    <a:pt x="857" y="5620"/>
                    <a:pt x="810" y="5525"/>
                    <a:pt x="810" y="5454"/>
                  </a:cubicBezTo>
                  <a:lnTo>
                    <a:pt x="810" y="4692"/>
                  </a:lnTo>
                  <a:cubicBezTo>
                    <a:pt x="810" y="4573"/>
                    <a:pt x="905" y="4525"/>
                    <a:pt x="976" y="4525"/>
                  </a:cubicBezTo>
                  <a:close/>
                  <a:moveTo>
                    <a:pt x="5549" y="5001"/>
                  </a:moveTo>
                  <a:cubicBezTo>
                    <a:pt x="5620" y="5001"/>
                    <a:pt x="5739" y="5097"/>
                    <a:pt x="5739" y="5168"/>
                  </a:cubicBezTo>
                  <a:lnTo>
                    <a:pt x="5787" y="5644"/>
                  </a:lnTo>
                  <a:cubicBezTo>
                    <a:pt x="5787" y="5716"/>
                    <a:pt x="5739" y="5740"/>
                    <a:pt x="5716" y="5811"/>
                  </a:cubicBezTo>
                  <a:cubicBezTo>
                    <a:pt x="5668" y="5835"/>
                    <a:pt x="5597" y="5835"/>
                    <a:pt x="5573" y="5835"/>
                  </a:cubicBezTo>
                  <a:lnTo>
                    <a:pt x="5192" y="5835"/>
                  </a:lnTo>
                  <a:cubicBezTo>
                    <a:pt x="5073" y="5835"/>
                    <a:pt x="5001" y="5740"/>
                    <a:pt x="5001" y="5644"/>
                  </a:cubicBezTo>
                  <a:cubicBezTo>
                    <a:pt x="5001" y="5525"/>
                    <a:pt x="5096" y="5478"/>
                    <a:pt x="5192" y="5478"/>
                  </a:cubicBezTo>
                  <a:lnTo>
                    <a:pt x="5358" y="5478"/>
                  </a:lnTo>
                  <a:lnTo>
                    <a:pt x="5358" y="5192"/>
                  </a:lnTo>
                  <a:cubicBezTo>
                    <a:pt x="5358" y="5097"/>
                    <a:pt x="5454" y="5001"/>
                    <a:pt x="5549" y="5001"/>
                  </a:cubicBezTo>
                  <a:close/>
                  <a:moveTo>
                    <a:pt x="2810" y="5097"/>
                  </a:moveTo>
                  <a:cubicBezTo>
                    <a:pt x="2929" y="5097"/>
                    <a:pt x="2977" y="5168"/>
                    <a:pt x="2977" y="5263"/>
                  </a:cubicBezTo>
                  <a:lnTo>
                    <a:pt x="2977" y="5406"/>
                  </a:lnTo>
                  <a:lnTo>
                    <a:pt x="3215" y="5478"/>
                  </a:lnTo>
                  <a:cubicBezTo>
                    <a:pt x="3310" y="5478"/>
                    <a:pt x="3406" y="5573"/>
                    <a:pt x="3406" y="5644"/>
                  </a:cubicBezTo>
                  <a:cubicBezTo>
                    <a:pt x="3406" y="5740"/>
                    <a:pt x="3310" y="5835"/>
                    <a:pt x="3215" y="5835"/>
                  </a:cubicBezTo>
                  <a:lnTo>
                    <a:pt x="2834" y="5859"/>
                  </a:lnTo>
                  <a:cubicBezTo>
                    <a:pt x="2763" y="5859"/>
                    <a:pt x="2739" y="5835"/>
                    <a:pt x="2691" y="5811"/>
                  </a:cubicBezTo>
                  <a:cubicBezTo>
                    <a:pt x="2644" y="5763"/>
                    <a:pt x="2620" y="5716"/>
                    <a:pt x="2620" y="5644"/>
                  </a:cubicBezTo>
                  <a:lnTo>
                    <a:pt x="2620" y="5263"/>
                  </a:lnTo>
                  <a:cubicBezTo>
                    <a:pt x="2620" y="5144"/>
                    <a:pt x="2715" y="5097"/>
                    <a:pt x="2810" y="5097"/>
                  </a:cubicBezTo>
                  <a:close/>
                  <a:moveTo>
                    <a:pt x="4525" y="5501"/>
                  </a:moveTo>
                  <a:cubicBezTo>
                    <a:pt x="4644" y="5501"/>
                    <a:pt x="4715" y="5597"/>
                    <a:pt x="4715" y="5692"/>
                  </a:cubicBezTo>
                  <a:cubicBezTo>
                    <a:pt x="4715" y="5787"/>
                    <a:pt x="4620" y="5859"/>
                    <a:pt x="4525" y="5859"/>
                  </a:cubicBezTo>
                  <a:lnTo>
                    <a:pt x="3882" y="5859"/>
                  </a:lnTo>
                  <a:cubicBezTo>
                    <a:pt x="3763" y="5859"/>
                    <a:pt x="3691" y="5763"/>
                    <a:pt x="3691" y="5692"/>
                  </a:cubicBezTo>
                  <a:cubicBezTo>
                    <a:pt x="3691" y="5573"/>
                    <a:pt x="3787" y="5501"/>
                    <a:pt x="3882" y="5501"/>
                  </a:cubicBezTo>
                  <a:close/>
                  <a:moveTo>
                    <a:pt x="976" y="6049"/>
                  </a:moveTo>
                  <a:cubicBezTo>
                    <a:pt x="1096" y="6049"/>
                    <a:pt x="1167" y="6121"/>
                    <a:pt x="1167" y="6216"/>
                  </a:cubicBezTo>
                  <a:lnTo>
                    <a:pt x="1167" y="6954"/>
                  </a:lnTo>
                  <a:cubicBezTo>
                    <a:pt x="1167" y="7073"/>
                    <a:pt x="1072" y="7145"/>
                    <a:pt x="976" y="7145"/>
                  </a:cubicBezTo>
                  <a:cubicBezTo>
                    <a:pt x="857" y="7145"/>
                    <a:pt x="810" y="7049"/>
                    <a:pt x="810" y="6954"/>
                  </a:cubicBezTo>
                  <a:lnTo>
                    <a:pt x="810" y="6216"/>
                  </a:lnTo>
                  <a:cubicBezTo>
                    <a:pt x="810" y="6097"/>
                    <a:pt x="905" y="6049"/>
                    <a:pt x="976" y="6049"/>
                  </a:cubicBezTo>
                  <a:close/>
                  <a:moveTo>
                    <a:pt x="976" y="7549"/>
                  </a:moveTo>
                  <a:cubicBezTo>
                    <a:pt x="1096" y="7549"/>
                    <a:pt x="1167" y="7645"/>
                    <a:pt x="1167" y="7740"/>
                  </a:cubicBezTo>
                  <a:lnTo>
                    <a:pt x="1167" y="7907"/>
                  </a:lnTo>
                  <a:lnTo>
                    <a:pt x="1334" y="7907"/>
                  </a:lnTo>
                  <a:cubicBezTo>
                    <a:pt x="1453" y="7907"/>
                    <a:pt x="1548" y="8002"/>
                    <a:pt x="1524" y="8121"/>
                  </a:cubicBezTo>
                  <a:cubicBezTo>
                    <a:pt x="1524" y="8216"/>
                    <a:pt x="1429" y="8311"/>
                    <a:pt x="1310" y="8311"/>
                  </a:cubicBezTo>
                  <a:lnTo>
                    <a:pt x="929" y="8311"/>
                  </a:lnTo>
                  <a:cubicBezTo>
                    <a:pt x="905" y="8311"/>
                    <a:pt x="810" y="8216"/>
                    <a:pt x="810" y="8121"/>
                  </a:cubicBezTo>
                  <a:lnTo>
                    <a:pt x="810" y="7740"/>
                  </a:lnTo>
                  <a:cubicBezTo>
                    <a:pt x="810" y="7621"/>
                    <a:pt x="905" y="7549"/>
                    <a:pt x="976" y="7549"/>
                  </a:cubicBezTo>
                  <a:close/>
                  <a:moveTo>
                    <a:pt x="3191" y="7907"/>
                  </a:moveTo>
                  <a:cubicBezTo>
                    <a:pt x="3310" y="7907"/>
                    <a:pt x="3406" y="8002"/>
                    <a:pt x="3406" y="8097"/>
                  </a:cubicBezTo>
                  <a:cubicBezTo>
                    <a:pt x="3406" y="8216"/>
                    <a:pt x="3310" y="8311"/>
                    <a:pt x="3215" y="8311"/>
                  </a:cubicBezTo>
                  <a:lnTo>
                    <a:pt x="2310" y="8311"/>
                  </a:lnTo>
                  <a:cubicBezTo>
                    <a:pt x="2215" y="8311"/>
                    <a:pt x="2143" y="8216"/>
                    <a:pt x="2143" y="8121"/>
                  </a:cubicBezTo>
                  <a:cubicBezTo>
                    <a:pt x="2120" y="8002"/>
                    <a:pt x="2167" y="7907"/>
                    <a:pt x="2286" y="7907"/>
                  </a:cubicBezTo>
                  <a:close/>
                  <a:moveTo>
                    <a:pt x="5001" y="7930"/>
                  </a:moveTo>
                  <a:cubicBezTo>
                    <a:pt x="5120" y="7930"/>
                    <a:pt x="5192" y="8026"/>
                    <a:pt x="5192" y="8121"/>
                  </a:cubicBezTo>
                  <a:cubicBezTo>
                    <a:pt x="5192" y="8240"/>
                    <a:pt x="5096" y="8311"/>
                    <a:pt x="5001" y="8311"/>
                  </a:cubicBezTo>
                  <a:lnTo>
                    <a:pt x="4120" y="8311"/>
                  </a:lnTo>
                  <a:cubicBezTo>
                    <a:pt x="4025" y="8311"/>
                    <a:pt x="3929" y="8216"/>
                    <a:pt x="3929" y="8121"/>
                  </a:cubicBezTo>
                  <a:cubicBezTo>
                    <a:pt x="3929" y="8002"/>
                    <a:pt x="4025" y="7930"/>
                    <a:pt x="4120" y="7930"/>
                  </a:cubicBezTo>
                  <a:close/>
                  <a:moveTo>
                    <a:pt x="6311" y="7954"/>
                  </a:moveTo>
                  <a:cubicBezTo>
                    <a:pt x="6406" y="7954"/>
                    <a:pt x="6501" y="8026"/>
                    <a:pt x="6501" y="8121"/>
                  </a:cubicBezTo>
                  <a:lnTo>
                    <a:pt x="6501" y="8502"/>
                  </a:lnTo>
                  <a:cubicBezTo>
                    <a:pt x="6501" y="8609"/>
                    <a:pt x="6406" y="8696"/>
                    <a:pt x="6266" y="8696"/>
                  </a:cubicBezTo>
                  <a:cubicBezTo>
                    <a:pt x="6250" y="8696"/>
                    <a:pt x="6233" y="8695"/>
                    <a:pt x="6216" y="8693"/>
                  </a:cubicBezTo>
                  <a:cubicBezTo>
                    <a:pt x="6144" y="8669"/>
                    <a:pt x="6097" y="8597"/>
                    <a:pt x="6097" y="8502"/>
                  </a:cubicBezTo>
                  <a:lnTo>
                    <a:pt x="6097" y="8335"/>
                  </a:lnTo>
                  <a:lnTo>
                    <a:pt x="5930" y="8335"/>
                  </a:lnTo>
                  <a:cubicBezTo>
                    <a:pt x="5835" y="8335"/>
                    <a:pt x="5787" y="8264"/>
                    <a:pt x="5739" y="8216"/>
                  </a:cubicBezTo>
                  <a:cubicBezTo>
                    <a:pt x="5716" y="8097"/>
                    <a:pt x="5811" y="7954"/>
                    <a:pt x="5930" y="7954"/>
                  </a:cubicBezTo>
                  <a:close/>
                  <a:moveTo>
                    <a:pt x="3596" y="9717"/>
                  </a:moveTo>
                  <a:cubicBezTo>
                    <a:pt x="3715" y="9717"/>
                    <a:pt x="3787" y="9812"/>
                    <a:pt x="3787" y="9907"/>
                  </a:cubicBezTo>
                  <a:cubicBezTo>
                    <a:pt x="3810" y="10026"/>
                    <a:pt x="3715" y="10121"/>
                    <a:pt x="3596" y="10121"/>
                  </a:cubicBezTo>
                  <a:lnTo>
                    <a:pt x="2858" y="10121"/>
                  </a:lnTo>
                  <a:cubicBezTo>
                    <a:pt x="2739" y="10121"/>
                    <a:pt x="2644" y="10026"/>
                    <a:pt x="2644" y="9931"/>
                  </a:cubicBezTo>
                  <a:cubicBezTo>
                    <a:pt x="2644" y="9812"/>
                    <a:pt x="2739" y="9717"/>
                    <a:pt x="2834" y="9717"/>
                  </a:cubicBezTo>
                  <a:close/>
                  <a:moveTo>
                    <a:pt x="5144" y="9764"/>
                  </a:moveTo>
                  <a:cubicBezTo>
                    <a:pt x="5263" y="9764"/>
                    <a:pt x="5335" y="9836"/>
                    <a:pt x="5335" y="9931"/>
                  </a:cubicBezTo>
                  <a:cubicBezTo>
                    <a:pt x="5358" y="10026"/>
                    <a:pt x="5263" y="10121"/>
                    <a:pt x="5144" y="10121"/>
                  </a:cubicBezTo>
                  <a:lnTo>
                    <a:pt x="4382" y="10121"/>
                  </a:lnTo>
                  <a:cubicBezTo>
                    <a:pt x="4263" y="10121"/>
                    <a:pt x="4191" y="10026"/>
                    <a:pt x="4191" y="9931"/>
                  </a:cubicBezTo>
                  <a:cubicBezTo>
                    <a:pt x="4191" y="9812"/>
                    <a:pt x="4287" y="9764"/>
                    <a:pt x="4382" y="9764"/>
                  </a:cubicBezTo>
                  <a:close/>
                  <a:moveTo>
                    <a:pt x="6254" y="9356"/>
                  </a:moveTo>
                  <a:cubicBezTo>
                    <a:pt x="6363" y="9356"/>
                    <a:pt x="6478" y="9443"/>
                    <a:pt x="6478" y="9550"/>
                  </a:cubicBezTo>
                  <a:lnTo>
                    <a:pt x="6478" y="9931"/>
                  </a:lnTo>
                  <a:cubicBezTo>
                    <a:pt x="6501" y="10026"/>
                    <a:pt x="6430" y="10121"/>
                    <a:pt x="6311" y="10121"/>
                  </a:cubicBezTo>
                  <a:lnTo>
                    <a:pt x="5930" y="10121"/>
                  </a:lnTo>
                  <a:cubicBezTo>
                    <a:pt x="5835" y="10121"/>
                    <a:pt x="5787" y="10050"/>
                    <a:pt x="5739" y="10002"/>
                  </a:cubicBezTo>
                  <a:cubicBezTo>
                    <a:pt x="5716" y="9883"/>
                    <a:pt x="5811" y="9740"/>
                    <a:pt x="5930" y="9740"/>
                  </a:cubicBezTo>
                  <a:lnTo>
                    <a:pt x="6097" y="9740"/>
                  </a:lnTo>
                  <a:lnTo>
                    <a:pt x="6097" y="9550"/>
                  </a:lnTo>
                  <a:cubicBezTo>
                    <a:pt x="6097" y="9455"/>
                    <a:pt x="6168" y="9407"/>
                    <a:pt x="6216" y="9359"/>
                  </a:cubicBezTo>
                  <a:cubicBezTo>
                    <a:pt x="6228" y="9357"/>
                    <a:pt x="6241" y="9356"/>
                    <a:pt x="6254" y="9356"/>
                  </a:cubicBezTo>
                  <a:close/>
                  <a:moveTo>
                    <a:pt x="1691" y="9264"/>
                  </a:moveTo>
                  <a:cubicBezTo>
                    <a:pt x="2096" y="9264"/>
                    <a:pt x="2382" y="9550"/>
                    <a:pt x="2382" y="9931"/>
                  </a:cubicBezTo>
                  <a:cubicBezTo>
                    <a:pt x="2382" y="10288"/>
                    <a:pt x="2048" y="10621"/>
                    <a:pt x="1691" y="10621"/>
                  </a:cubicBezTo>
                  <a:cubicBezTo>
                    <a:pt x="1310" y="10621"/>
                    <a:pt x="1024" y="10336"/>
                    <a:pt x="1024" y="9931"/>
                  </a:cubicBezTo>
                  <a:cubicBezTo>
                    <a:pt x="1024" y="9550"/>
                    <a:pt x="1310" y="9264"/>
                    <a:pt x="1691" y="9264"/>
                  </a:cubicBezTo>
                  <a:close/>
                  <a:moveTo>
                    <a:pt x="619" y="0"/>
                  </a:moveTo>
                  <a:cubicBezTo>
                    <a:pt x="262" y="0"/>
                    <a:pt x="0" y="262"/>
                    <a:pt x="0" y="619"/>
                  </a:cubicBezTo>
                  <a:lnTo>
                    <a:pt x="0" y="10907"/>
                  </a:lnTo>
                  <a:cubicBezTo>
                    <a:pt x="0" y="11264"/>
                    <a:pt x="262" y="11550"/>
                    <a:pt x="619" y="11550"/>
                  </a:cubicBezTo>
                  <a:lnTo>
                    <a:pt x="8597" y="11550"/>
                  </a:lnTo>
                  <a:cubicBezTo>
                    <a:pt x="8954" y="11550"/>
                    <a:pt x="9240" y="11288"/>
                    <a:pt x="9240" y="10907"/>
                  </a:cubicBezTo>
                  <a:lnTo>
                    <a:pt x="9240" y="10288"/>
                  </a:lnTo>
                  <a:cubicBezTo>
                    <a:pt x="7859" y="10240"/>
                    <a:pt x="6787" y="9097"/>
                    <a:pt x="6787" y="7740"/>
                  </a:cubicBezTo>
                  <a:cubicBezTo>
                    <a:pt x="6787" y="6740"/>
                    <a:pt x="7335" y="5882"/>
                    <a:pt x="8168" y="5454"/>
                  </a:cubicBezTo>
                  <a:cubicBezTo>
                    <a:pt x="8097" y="5335"/>
                    <a:pt x="8073" y="5192"/>
                    <a:pt x="8073" y="5049"/>
                  </a:cubicBezTo>
                  <a:cubicBezTo>
                    <a:pt x="8097" y="4739"/>
                    <a:pt x="8407" y="4477"/>
                    <a:pt x="8716" y="4477"/>
                  </a:cubicBezTo>
                  <a:lnTo>
                    <a:pt x="9240" y="4477"/>
                  </a:lnTo>
                  <a:lnTo>
                    <a:pt x="9240" y="619"/>
                  </a:lnTo>
                  <a:cubicBezTo>
                    <a:pt x="9240" y="262"/>
                    <a:pt x="8954" y="0"/>
                    <a:pt x="85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703;p50">
              <a:extLst>
                <a:ext uri="{FF2B5EF4-FFF2-40B4-BE49-F238E27FC236}">
                  <a16:creationId xmlns:a16="http://schemas.microsoft.com/office/drawing/2014/main" id="{A07EF497-80AB-454D-945A-940304CA208B}"/>
                </a:ext>
              </a:extLst>
            </p:cNvPr>
            <p:cNvSpPr/>
            <p:nvPr/>
          </p:nvSpPr>
          <p:spPr>
            <a:xfrm>
              <a:off x="3051200" y="2753600"/>
              <a:ext cx="110750" cy="126825"/>
            </a:xfrm>
            <a:custGeom>
              <a:avLst/>
              <a:gdLst/>
              <a:ahLst/>
              <a:cxnLst/>
              <a:rect l="l" t="t" r="r" b="b"/>
              <a:pathLst>
                <a:path w="4430" h="5073" extrusionOk="0">
                  <a:moveTo>
                    <a:pt x="2239" y="1001"/>
                  </a:moveTo>
                  <a:cubicBezTo>
                    <a:pt x="3287" y="1001"/>
                    <a:pt x="4120" y="1834"/>
                    <a:pt x="4120" y="2882"/>
                  </a:cubicBezTo>
                  <a:cubicBezTo>
                    <a:pt x="4120" y="3882"/>
                    <a:pt x="3239" y="4763"/>
                    <a:pt x="2239" y="4763"/>
                  </a:cubicBezTo>
                  <a:cubicBezTo>
                    <a:pt x="1191" y="4763"/>
                    <a:pt x="358" y="3906"/>
                    <a:pt x="358" y="2882"/>
                  </a:cubicBezTo>
                  <a:cubicBezTo>
                    <a:pt x="358" y="1834"/>
                    <a:pt x="1191" y="1001"/>
                    <a:pt x="2239" y="1001"/>
                  </a:cubicBezTo>
                  <a:close/>
                  <a:moveTo>
                    <a:pt x="1572" y="0"/>
                  </a:moveTo>
                  <a:cubicBezTo>
                    <a:pt x="1429" y="0"/>
                    <a:pt x="1310" y="119"/>
                    <a:pt x="1310" y="262"/>
                  </a:cubicBezTo>
                  <a:cubicBezTo>
                    <a:pt x="1310" y="405"/>
                    <a:pt x="1429" y="524"/>
                    <a:pt x="1572" y="524"/>
                  </a:cubicBezTo>
                  <a:lnTo>
                    <a:pt x="1572" y="762"/>
                  </a:lnTo>
                  <a:cubicBezTo>
                    <a:pt x="691" y="1024"/>
                    <a:pt x="0" y="1858"/>
                    <a:pt x="0" y="2882"/>
                  </a:cubicBezTo>
                  <a:cubicBezTo>
                    <a:pt x="0" y="4096"/>
                    <a:pt x="977" y="5073"/>
                    <a:pt x="2215" y="5073"/>
                  </a:cubicBezTo>
                  <a:cubicBezTo>
                    <a:pt x="3430" y="5073"/>
                    <a:pt x="4406" y="4096"/>
                    <a:pt x="4406" y="2882"/>
                  </a:cubicBezTo>
                  <a:cubicBezTo>
                    <a:pt x="4430" y="1858"/>
                    <a:pt x="3787" y="1024"/>
                    <a:pt x="2858" y="762"/>
                  </a:cubicBezTo>
                  <a:lnTo>
                    <a:pt x="2858" y="524"/>
                  </a:lnTo>
                  <a:cubicBezTo>
                    <a:pt x="3001" y="524"/>
                    <a:pt x="3120" y="405"/>
                    <a:pt x="3120" y="262"/>
                  </a:cubicBezTo>
                  <a:cubicBezTo>
                    <a:pt x="3120" y="119"/>
                    <a:pt x="3001" y="0"/>
                    <a:pt x="28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704;p50">
              <a:extLst>
                <a:ext uri="{FF2B5EF4-FFF2-40B4-BE49-F238E27FC236}">
                  <a16:creationId xmlns:a16="http://schemas.microsoft.com/office/drawing/2014/main" id="{693071EA-6BEE-4E25-94F3-1041CFA047A2}"/>
                </a:ext>
              </a:extLst>
            </p:cNvPr>
            <p:cNvSpPr/>
            <p:nvPr/>
          </p:nvSpPr>
          <p:spPr>
            <a:xfrm>
              <a:off x="3064900" y="2782175"/>
              <a:ext cx="84550" cy="85150"/>
            </a:xfrm>
            <a:custGeom>
              <a:avLst/>
              <a:gdLst/>
              <a:ahLst/>
              <a:cxnLst/>
              <a:rect l="l" t="t" r="r" b="b"/>
              <a:pathLst>
                <a:path w="3382" h="3406" extrusionOk="0">
                  <a:moveTo>
                    <a:pt x="1668" y="661"/>
                  </a:moveTo>
                  <a:cubicBezTo>
                    <a:pt x="1745" y="661"/>
                    <a:pt x="1810" y="707"/>
                    <a:pt x="1810" y="786"/>
                  </a:cubicBezTo>
                  <a:lnTo>
                    <a:pt x="1810" y="1477"/>
                  </a:lnTo>
                  <a:lnTo>
                    <a:pt x="2072" y="1191"/>
                  </a:lnTo>
                  <a:cubicBezTo>
                    <a:pt x="2084" y="1179"/>
                    <a:pt x="2108" y="1173"/>
                    <a:pt x="2132" y="1173"/>
                  </a:cubicBezTo>
                  <a:cubicBezTo>
                    <a:pt x="2155" y="1173"/>
                    <a:pt x="2179" y="1179"/>
                    <a:pt x="2191" y="1191"/>
                  </a:cubicBezTo>
                  <a:cubicBezTo>
                    <a:pt x="2215" y="1239"/>
                    <a:pt x="2215" y="1286"/>
                    <a:pt x="2191" y="1310"/>
                  </a:cubicBezTo>
                  <a:lnTo>
                    <a:pt x="1929" y="1572"/>
                  </a:lnTo>
                  <a:lnTo>
                    <a:pt x="2620" y="1572"/>
                  </a:lnTo>
                  <a:cubicBezTo>
                    <a:pt x="2667" y="1572"/>
                    <a:pt x="2691" y="1620"/>
                    <a:pt x="2739" y="1644"/>
                  </a:cubicBezTo>
                  <a:cubicBezTo>
                    <a:pt x="2763" y="1763"/>
                    <a:pt x="2691" y="1834"/>
                    <a:pt x="2620" y="1834"/>
                  </a:cubicBezTo>
                  <a:lnTo>
                    <a:pt x="1929" y="1834"/>
                  </a:lnTo>
                  <a:lnTo>
                    <a:pt x="2191" y="2096"/>
                  </a:lnTo>
                  <a:cubicBezTo>
                    <a:pt x="2215" y="2120"/>
                    <a:pt x="2215" y="2168"/>
                    <a:pt x="2191" y="2215"/>
                  </a:cubicBezTo>
                  <a:cubicBezTo>
                    <a:pt x="2167" y="2239"/>
                    <a:pt x="2167" y="2239"/>
                    <a:pt x="2143" y="2239"/>
                  </a:cubicBezTo>
                  <a:cubicBezTo>
                    <a:pt x="2096" y="2239"/>
                    <a:pt x="2072" y="2239"/>
                    <a:pt x="2072" y="2215"/>
                  </a:cubicBezTo>
                  <a:lnTo>
                    <a:pt x="1810" y="1929"/>
                  </a:lnTo>
                  <a:lnTo>
                    <a:pt x="1810" y="2620"/>
                  </a:lnTo>
                  <a:cubicBezTo>
                    <a:pt x="1810" y="2692"/>
                    <a:pt x="1786" y="2715"/>
                    <a:pt x="1715" y="2739"/>
                  </a:cubicBezTo>
                  <a:cubicBezTo>
                    <a:pt x="1698" y="2743"/>
                    <a:pt x="1684" y="2745"/>
                    <a:pt x="1670" y="2745"/>
                  </a:cubicBezTo>
                  <a:cubicBezTo>
                    <a:pt x="1605" y="2745"/>
                    <a:pt x="1572" y="2699"/>
                    <a:pt x="1572" y="2620"/>
                  </a:cubicBezTo>
                  <a:lnTo>
                    <a:pt x="1572" y="1929"/>
                  </a:lnTo>
                  <a:lnTo>
                    <a:pt x="1310" y="2215"/>
                  </a:lnTo>
                  <a:cubicBezTo>
                    <a:pt x="1262" y="2239"/>
                    <a:pt x="1262" y="2239"/>
                    <a:pt x="1239" y="2239"/>
                  </a:cubicBezTo>
                  <a:cubicBezTo>
                    <a:pt x="1215" y="2239"/>
                    <a:pt x="1191" y="2239"/>
                    <a:pt x="1191" y="2215"/>
                  </a:cubicBezTo>
                  <a:cubicBezTo>
                    <a:pt x="1143" y="2168"/>
                    <a:pt x="1143" y="2120"/>
                    <a:pt x="1191" y="2096"/>
                  </a:cubicBezTo>
                  <a:lnTo>
                    <a:pt x="1453" y="1834"/>
                  </a:lnTo>
                  <a:lnTo>
                    <a:pt x="762" y="1834"/>
                  </a:lnTo>
                  <a:cubicBezTo>
                    <a:pt x="667" y="1834"/>
                    <a:pt x="619" y="1739"/>
                    <a:pt x="643" y="1644"/>
                  </a:cubicBezTo>
                  <a:cubicBezTo>
                    <a:pt x="667" y="1620"/>
                    <a:pt x="715" y="1572"/>
                    <a:pt x="762" y="1572"/>
                  </a:cubicBezTo>
                  <a:lnTo>
                    <a:pt x="1453" y="1572"/>
                  </a:lnTo>
                  <a:lnTo>
                    <a:pt x="1191" y="1310"/>
                  </a:lnTo>
                  <a:cubicBezTo>
                    <a:pt x="1143" y="1286"/>
                    <a:pt x="1143" y="1239"/>
                    <a:pt x="1191" y="1191"/>
                  </a:cubicBezTo>
                  <a:cubicBezTo>
                    <a:pt x="1203" y="1179"/>
                    <a:pt x="1221" y="1173"/>
                    <a:pt x="1242" y="1173"/>
                  </a:cubicBezTo>
                  <a:cubicBezTo>
                    <a:pt x="1262" y="1173"/>
                    <a:pt x="1286" y="1179"/>
                    <a:pt x="1310" y="1191"/>
                  </a:cubicBezTo>
                  <a:lnTo>
                    <a:pt x="1572" y="1477"/>
                  </a:lnTo>
                  <a:lnTo>
                    <a:pt x="1572" y="786"/>
                  </a:lnTo>
                  <a:cubicBezTo>
                    <a:pt x="1572" y="715"/>
                    <a:pt x="1596" y="691"/>
                    <a:pt x="1620" y="667"/>
                  </a:cubicBezTo>
                  <a:cubicBezTo>
                    <a:pt x="1636" y="663"/>
                    <a:pt x="1652" y="661"/>
                    <a:pt x="1668" y="661"/>
                  </a:cubicBezTo>
                  <a:close/>
                  <a:moveTo>
                    <a:pt x="1691" y="0"/>
                  </a:moveTo>
                  <a:cubicBezTo>
                    <a:pt x="738" y="0"/>
                    <a:pt x="0" y="786"/>
                    <a:pt x="0" y="1715"/>
                  </a:cubicBezTo>
                  <a:cubicBezTo>
                    <a:pt x="0" y="2668"/>
                    <a:pt x="762" y="3406"/>
                    <a:pt x="1691" y="3406"/>
                  </a:cubicBezTo>
                  <a:cubicBezTo>
                    <a:pt x="2644" y="3406"/>
                    <a:pt x="3382" y="2620"/>
                    <a:pt x="3382" y="1715"/>
                  </a:cubicBezTo>
                  <a:cubicBezTo>
                    <a:pt x="3382" y="786"/>
                    <a:pt x="2620" y="0"/>
                    <a:pt x="16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" name="Google Shape;713;p50">
            <a:extLst>
              <a:ext uri="{FF2B5EF4-FFF2-40B4-BE49-F238E27FC236}">
                <a16:creationId xmlns:a16="http://schemas.microsoft.com/office/drawing/2014/main" id="{F317DE48-059A-4503-857B-DDE199A22FEC}"/>
              </a:ext>
            </a:extLst>
          </p:cNvPr>
          <p:cNvGrpSpPr/>
          <p:nvPr/>
        </p:nvGrpSpPr>
        <p:grpSpPr>
          <a:xfrm>
            <a:off x="1510049" y="2964159"/>
            <a:ext cx="282336" cy="402630"/>
            <a:chOff x="2482625" y="3565075"/>
            <a:chExt cx="205425" cy="292950"/>
          </a:xfrm>
        </p:grpSpPr>
        <p:sp>
          <p:nvSpPr>
            <p:cNvPr id="23" name="Google Shape;714;p50">
              <a:extLst>
                <a:ext uri="{FF2B5EF4-FFF2-40B4-BE49-F238E27FC236}">
                  <a16:creationId xmlns:a16="http://schemas.microsoft.com/office/drawing/2014/main" id="{4534BA7A-76A5-4812-B3CD-E1EEC828DE0D}"/>
                </a:ext>
              </a:extLst>
            </p:cNvPr>
            <p:cNvSpPr/>
            <p:nvPr/>
          </p:nvSpPr>
          <p:spPr>
            <a:xfrm>
              <a:off x="2583250" y="3565075"/>
              <a:ext cx="47650" cy="47650"/>
            </a:xfrm>
            <a:custGeom>
              <a:avLst/>
              <a:gdLst/>
              <a:ahLst/>
              <a:cxnLst/>
              <a:rect l="l" t="t" r="r" b="b"/>
              <a:pathLst>
                <a:path w="1906" h="1906" extrusionOk="0">
                  <a:moveTo>
                    <a:pt x="953" y="0"/>
                  </a:moveTo>
                  <a:cubicBezTo>
                    <a:pt x="405" y="0"/>
                    <a:pt x="0" y="429"/>
                    <a:pt x="0" y="953"/>
                  </a:cubicBezTo>
                  <a:cubicBezTo>
                    <a:pt x="0" y="1501"/>
                    <a:pt x="405" y="1906"/>
                    <a:pt x="953" y="1906"/>
                  </a:cubicBezTo>
                  <a:cubicBezTo>
                    <a:pt x="1477" y="1906"/>
                    <a:pt x="1905" y="1501"/>
                    <a:pt x="1905" y="953"/>
                  </a:cubicBezTo>
                  <a:cubicBezTo>
                    <a:pt x="1905" y="429"/>
                    <a:pt x="1477" y="0"/>
                    <a:pt x="9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715;p50">
              <a:extLst>
                <a:ext uri="{FF2B5EF4-FFF2-40B4-BE49-F238E27FC236}">
                  <a16:creationId xmlns:a16="http://schemas.microsoft.com/office/drawing/2014/main" id="{14FC3CDE-9943-4E8E-BDF9-BD94065DC790}"/>
                </a:ext>
              </a:extLst>
            </p:cNvPr>
            <p:cNvSpPr/>
            <p:nvPr/>
          </p:nvSpPr>
          <p:spPr>
            <a:xfrm>
              <a:off x="2482625" y="3617350"/>
              <a:ext cx="205425" cy="240675"/>
            </a:xfrm>
            <a:custGeom>
              <a:avLst/>
              <a:gdLst/>
              <a:ahLst/>
              <a:cxnLst/>
              <a:rect l="l" t="t" r="r" b="b"/>
              <a:pathLst>
                <a:path w="8217" h="9627" extrusionOk="0">
                  <a:moveTo>
                    <a:pt x="3239" y="1601"/>
                  </a:moveTo>
                  <a:lnTo>
                    <a:pt x="3120" y="2410"/>
                  </a:lnTo>
                  <a:lnTo>
                    <a:pt x="2692" y="1958"/>
                  </a:lnTo>
                  <a:lnTo>
                    <a:pt x="3239" y="1601"/>
                  </a:lnTo>
                  <a:close/>
                  <a:moveTo>
                    <a:pt x="4307" y="1"/>
                  </a:moveTo>
                  <a:cubicBezTo>
                    <a:pt x="4074" y="1"/>
                    <a:pt x="3835" y="74"/>
                    <a:pt x="3668" y="219"/>
                  </a:cubicBezTo>
                  <a:cubicBezTo>
                    <a:pt x="3620" y="243"/>
                    <a:pt x="1668" y="1482"/>
                    <a:pt x="1668" y="1482"/>
                  </a:cubicBezTo>
                  <a:cubicBezTo>
                    <a:pt x="1549" y="1577"/>
                    <a:pt x="1453" y="1696"/>
                    <a:pt x="1453" y="1839"/>
                  </a:cubicBezTo>
                  <a:cubicBezTo>
                    <a:pt x="1453" y="2005"/>
                    <a:pt x="1501" y="2148"/>
                    <a:pt x="1620" y="2244"/>
                  </a:cubicBezTo>
                  <a:lnTo>
                    <a:pt x="3001" y="3601"/>
                  </a:lnTo>
                  <a:lnTo>
                    <a:pt x="2858" y="4768"/>
                  </a:lnTo>
                  <a:lnTo>
                    <a:pt x="2406" y="6316"/>
                  </a:lnTo>
                  <a:lnTo>
                    <a:pt x="810" y="5863"/>
                  </a:lnTo>
                  <a:cubicBezTo>
                    <a:pt x="755" y="5846"/>
                    <a:pt x="701" y="5839"/>
                    <a:pt x="647" y="5839"/>
                  </a:cubicBezTo>
                  <a:cubicBezTo>
                    <a:pt x="398" y="5839"/>
                    <a:pt x="174" y="6009"/>
                    <a:pt x="96" y="6244"/>
                  </a:cubicBezTo>
                  <a:cubicBezTo>
                    <a:pt x="1" y="6554"/>
                    <a:pt x="191" y="6887"/>
                    <a:pt x="477" y="6959"/>
                  </a:cubicBezTo>
                  <a:lnTo>
                    <a:pt x="2620" y="7602"/>
                  </a:lnTo>
                  <a:cubicBezTo>
                    <a:pt x="2692" y="7602"/>
                    <a:pt x="2739" y="7626"/>
                    <a:pt x="2763" y="7626"/>
                  </a:cubicBezTo>
                  <a:cubicBezTo>
                    <a:pt x="2858" y="7626"/>
                    <a:pt x="2954" y="7602"/>
                    <a:pt x="3049" y="7554"/>
                  </a:cubicBezTo>
                  <a:cubicBezTo>
                    <a:pt x="3168" y="7507"/>
                    <a:pt x="3287" y="7364"/>
                    <a:pt x="3311" y="7197"/>
                  </a:cubicBezTo>
                  <a:lnTo>
                    <a:pt x="3811" y="5387"/>
                  </a:lnTo>
                  <a:lnTo>
                    <a:pt x="4430" y="6244"/>
                  </a:lnTo>
                  <a:lnTo>
                    <a:pt x="4597" y="9078"/>
                  </a:lnTo>
                  <a:cubicBezTo>
                    <a:pt x="4621" y="9388"/>
                    <a:pt x="4859" y="9626"/>
                    <a:pt x="5145" y="9626"/>
                  </a:cubicBezTo>
                  <a:lnTo>
                    <a:pt x="5192" y="9626"/>
                  </a:lnTo>
                  <a:cubicBezTo>
                    <a:pt x="5502" y="9578"/>
                    <a:pt x="5740" y="9316"/>
                    <a:pt x="5716" y="9031"/>
                  </a:cubicBezTo>
                  <a:lnTo>
                    <a:pt x="5549" y="6054"/>
                  </a:lnTo>
                  <a:cubicBezTo>
                    <a:pt x="5549" y="5935"/>
                    <a:pt x="5502" y="5840"/>
                    <a:pt x="5430" y="5744"/>
                  </a:cubicBezTo>
                  <a:lnTo>
                    <a:pt x="4668" y="4696"/>
                  </a:lnTo>
                  <a:lnTo>
                    <a:pt x="4954" y="2553"/>
                  </a:lnTo>
                  <a:lnTo>
                    <a:pt x="5383" y="3220"/>
                  </a:lnTo>
                  <a:cubicBezTo>
                    <a:pt x="5478" y="3339"/>
                    <a:pt x="5621" y="3434"/>
                    <a:pt x="5788" y="3434"/>
                  </a:cubicBezTo>
                  <a:lnTo>
                    <a:pt x="7645" y="3434"/>
                  </a:lnTo>
                  <a:cubicBezTo>
                    <a:pt x="7931" y="3387"/>
                    <a:pt x="8121" y="3196"/>
                    <a:pt x="8121" y="2910"/>
                  </a:cubicBezTo>
                  <a:cubicBezTo>
                    <a:pt x="8217" y="2601"/>
                    <a:pt x="8002" y="2386"/>
                    <a:pt x="7740" y="2386"/>
                  </a:cubicBezTo>
                  <a:lnTo>
                    <a:pt x="6145" y="2386"/>
                  </a:lnTo>
                  <a:lnTo>
                    <a:pt x="5216" y="1077"/>
                  </a:lnTo>
                  <a:lnTo>
                    <a:pt x="5216" y="1053"/>
                  </a:lnTo>
                  <a:cubicBezTo>
                    <a:pt x="5240" y="815"/>
                    <a:pt x="5192" y="529"/>
                    <a:pt x="5025" y="362"/>
                  </a:cubicBezTo>
                  <a:cubicBezTo>
                    <a:pt x="4883" y="148"/>
                    <a:pt x="4644" y="29"/>
                    <a:pt x="4406" y="5"/>
                  </a:cubicBezTo>
                  <a:cubicBezTo>
                    <a:pt x="4374" y="2"/>
                    <a:pt x="4340" y="1"/>
                    <a:pt x="43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5"/>
          <p:cNvSpPr txBox="1">
            <a:spLocks noGrp="1"/>
          </p:cNvSpPr>
          <p:nvPr>
            <p:ph type="title"/>
          </p:nvPr>
        </p:nvSpPr>
        <p:spPr>
          <a:xfrm>
            <a:off x="1848530" y="190994"/>
            <a:ext cx="5635200" cy="56204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b="1" dirty="0">
                <a:latin typeface="Playfair Display" panose="00000500000000000000" pitchFamily="2" charset="-52"/>
              </a:rPr>
              <a:t>Разработчик</a:t>
            </a:r>
            <a:endParaRPr sz="3200" b="1" dirty="0">
              <a:latin typeface="Playfair Display" panose="00000500000000000000" pitchFamily="2" charset="-5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0C15C37-EEE9-44B3-BF87-B929B7A7B1A9}"/>
              </a:ext>
            </a:extLst>
          </p:cNvPr>
          <p:cNvSpPr txBox="1"/>
          <p:nvPr/>
        </p:nvSpPr>
        <p:spPr>
          <a:xfrm>
            <a:off x="2218532" y="1067383"/>
            <a:ext cx="6144631" cy="3477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AutoNum type="arabicParenR"/>
            </a:pPr>
            <a:r>
              <a:rPr lang="ru-RU" sz="2000" b="0" i="0" dirty="0">
                <a:solidFill>
                  <a:srgbClr val="000000"/>
                </a:solidFill>
                <a:effectLst/>
                <a:latin typeface="Playfair Display" panose="00000500000000000000" pitchFamily="2" charset="-52"/>
              </a:rPr>
              <a:t>Выбор релевантной библиотеки</a:t>
            </a:r>
          </a:p>
          <a:p>
            <a:r>
              <a:rPr lang="ru-RU" sz="2000" b="0" i="0" dirty="0">
                <a:solidFill>
                  <a:srgbClr val="000000"/>
                </a:solidFill>
                <a:effectLst/>
                <a:latin typeface="Playfair Display" panose="00000500000000000000" pitchFamily="2" charset="-52"/>
              </a:rPr>
              <a:t>для разработки функциональности приложения</a:t>
            </a:r>
            <a:endParaRPr lang="ru-RU" sz="2000" dirty="0">
              <a:latin typeface="Playfair Display" panose="00000500000000000000" pitchFamily="2" charset="-52"/>
            </a:endParaRPr>
          </a:p>
          <a:p>
            <a:endParaRPr lang="ru-RU" sz="2000" dirty="0">
              <a:latin typeface="Playfair Display" panose="00000500000000000000" pitchFamily="2" charset="-52"/>
            </a:endParaRPr>
          </a:p>
          <a:p>
            <a:endParaRPr lang="ru-RU" sz="2000" dirty="0">
              <a:latin typeface="Playfair Display" panose="00000500000000000000" pitchFamily="2" charset="-52"/>
            </a:endParaRPr>
          </a:p>
          <a:p>
            <a:r>
              <a:rPr lang="ru-RU" sz="2000" dirty="0">
                <a:latin typeface="Playfair Display" panose="00000500000000000000" pitchFamily="2" charset="-52"/>
              </a:rPr>
              <a:t>                2)</a:t>
            </a:r>
            <a:r>
              <a:rPr lang="ru-RU" sz="2000" b="0" i="0" dirty="0">
                <a:solidFill>
                  <a:srgbClr val="000000"/>
                </a:solidFill>
                <a:effectLst/>
                <a:latin typeface="Playfair Display" panose="00000500000000000000" pitchFamily="2" charset="-52"/>
              </a:rPr>
              <a:t> Написание кода телеграмм бота</a:t>
            </a:r>
            <a:endParaRPr lang="en-US" sz="2000" dirty="0">
              <a:latin typeface="Playfair Display" panose="00000500000000000000" pitchFamily="2" charset="-52"/>
            </a:endParaRPr>
          </a:p>
          <a:p>
            <a:endParaRPr lang="en-US" sz="2000" dirty="0">
              <a:latin typeface="Playfair Display" panose="00000500000000000000" pitchFamily="2" charset="-52"/>
            </a:endParaRPr>
          </a:p>
          <a:p>
            <a:endParaRPr lang="en-US" sz="2000" dirty="0">
              <a:latin typeface="Playfair Display" panose="00000500000000000000" pitchFamily="2" charset="-52"/>
            </a:endParaRPr>
          </a:p>
          <a:p>
            <a:r>
              <a:rPr lang="en-US" sz="2000" dirty="0">
                <a:latin typeface="Playfair Display" panose="00000500000000000000" pitchFamily="2" charset="-52"/>
              </a:rPr>
              <a:t>3) </a:t>
            </a:r>
            <a:r>
              <a:rPr lang="ru-RU" sz="2000" dirty="0">
                <a:latin typeface="Playfair Display" panose="00000500000000000000" pitchFamily="2" charset="-52"/>
              </a:rPr>
              <a:t>т</a:t>
            </a:r>
            <a:r>
              <a:rPr lang="ru-RU" sz="2000" b="0" i="0" dirty="0">
                <a:solidFill>
                  <a:srgbClr val="000000"/>
                </a:solidFill>
                <a:effectLst/>
                <a:latin typeface="Playfair Display" panose="00000500000000000000" pitchFamily="2" charset="-52"/>
              </a:rPr>
              <a:t>естирование и устранение багов</a:t>
            </a:r>
          </a:p>
          <a:p>
            <a:endParaRPr lang="ru-RU" sz="2000" dirty="0">
              <a:latin typeface="Playfair Display" panose="00000500000000000000" pitchFamily="2" charset="-52"/>
            </a:endParaRPr>
          </a:p>
          <a:p>
            <a:endParaRPr lang="ru-RU" sz="2000" dirty="0">
              <a:latin typeface="Playfair Display" panose="00000500000000000000" pitchFamily="2" charset="-52"/>
            </a:endParaRPr>
          </a:p>
          <a:p>
            <a:r>
              <a:rPr lang="ru-RU" sz="2000" dirty="0">
                <a:latin typeface="Playfair Display" panose="00000500000000000000" pitchFamily="2" charset="-52"/>
              </a:rPr>
              <a:t>                 4)</a:t>
            </a:r>
            <a:r>
              <a:rPr lang="ru-RU" sz="2000" b="0" i="0" dirty="0">
                <a:solidFill>
                  <a:srgbClr val="000000"/>
                </a:solidFill>
                <a:effectLst/>
                <a:latin typeface="Playfair Display" panose="00000500000000000000" pitchFamily="2" charset="-52"/>
              </a:rPr>
              <a:t> вывод в релиз приложения</a:t>
            </a:r>
            <a:endParaRPr lang="ru-RU" sz="2000" dirty="0">
              <a:latin typeface="Playfair Display" panose="00000500000000000000" pitchFamily="2" charset="-52"/>
            </a:endParaRPr>
          </a:p>
        </p:txBody>
      </p:sp>
      <p:grpSp>
        <p:nvGrpSpPr>
          <p:cNvPr id="5" name="Google Shape;688;p50">
            <a:extLst>
              <a:ext uri="{FF2B5EF4-FFF2-40B4-BE49-F238E27FC236}">
                <a16:creationId xmlns:a16="http://schemas.microsoft.com/office/drawing/2014/main" id="{A16F5002-73A8-46DF-ADD8-7D6295B872D0}"/>
              </a:ext>
            </a:extLst>
          </p:cNvPr>
          <p:cNvGrpSpPr/>
          <p:nvPr/>
        </p:nvGrpSpPr>
        <p:grpSpPr>
          <a:xfrm>
            <a:off x="2775605" y="2250313"/>
            <a:ext cx="398507" cy="391979"/>
            <a:chOff x="2872000" y="3099500"/>
            <a:chExt cx="289950" cy="285200"/>
          </a:xfrm>
        </p:grpSpPr>
        <p:sp>
          <p:nvSpPr>
            <p:cNvPr id="6" name="Google Shape;689;p50">
              <a:extLst>
                <a:ext uri="{FF2B5EF4-FFF2-40B4-BE49-F238E27FC236}">
                  <a16:creationId xmlns:a16="http://schemas.microsoft.com/office/drawing/2014/main" id="{CE81A909-2D7C-475A-A3EA-6D4B3E2722D6}"/>
                </a:ext>
              </a:extLst>
            </p:cNvPr>
            <p:cNvSpPr/>
            <p:nvPr/>
          </p:nvSpPr>
          <p:spPr>
            <a:xfrm>
              <a:off x="2872000" y="3147125"/>
              <a:ext cx="289950" cy="237575"/>
            </a:xfrm>
            <a:custGeom>
              <a:avLst/>
              <a:gdLst/>
              <a:ahLst/>
              <a:cxnLst/>
              <a:rect l="l" t="t" r="r" b="b"/>
              <a:pathLst>
                <a:path w="11598" h="9503" extrusionOk="0">
                  <a:moveTo>
                    <a:pt x="5787" y="1"/>
                  </a:moveTo>
                  <a:cubicBezTo>
                    <a:pt x="5716" y="1"/>
                    <a:pt x="5621" y="25"/>
                    <a:pt x="5597" y="120"/>
                  </a:cubicBezTo>
                  <a:lnTo>
                    <a:pt x="2596" y="4430"/>
                  </a:lnTo>
                  <a:cubicBezTo>
                    <a:pt x="2310" y="4811"/>
                    <a:pt x="2025" y="5168"/>
                    <a:pt x="1667" y="5526"/>
                  </a:cubicBezTo>
                  <a:lnTo>
                    <a:pt x="286" y="6907"/>
                  </a:lnTo>
                  <a:cubicBezTo>
                    <a:pt x="96" y="7121"/>
                    <a:pt x="0" y="7383"/>
                    <a:pt x="96" y="7669"/>
                  </a:cubicBezTo>
                  <a:lnTo>
                    <a:pt x="477" y="9288"/>
                  </a:lnTo>
                  <a:cubicBezTo>
                    <a:pt x="500" y="9407"/>
                    <a:pt x="619" y="9503"/>
                    <a:pt x="739" y="9503"/>
                  </a:cubicBezTo>
                  <a:lnTo>
                    <a:pt x="4811" y="9503"/>
                  </a:lnTo>
                  <a:lnTo>
                    <a:pt x="5835" y="4311"/>
                  </a:lnTo>
                  <a:lnTo>
                    <a:pt x="6835" y="9503"/>
                  </a:lnTo>
                  <a:lnTo>
                    <a:pt x="10907" y="9503"/>
                  </a:lnTo>
                  <a:cubicBezTo>
                    <a:pt x="11026" y="9503"/>
                    <a:pt x="11145" y="9407"/>
                    <a:pt x="11193" y="9288"/>
                  </a:cubicBezTo>
                  <a:lnTo>
                    <a:pt x="11574" y="7669"/>
                  </a:lnTo>
                  <a:cubicBezTo>
                    <a:pt x="11598" y="7383"/>
                    <a:pt x="11526" y="7121"/>
                    <a:pt x="11312" y="6907"/>
                  </a:cubicBezTo>
                  <a:lnTo>
                    <a:pt x="9931" y="5526"/>
                  </a:lnTo>
                  <a:cubicBezTo>
                    <a:pt x="9598" y="5192"/>
                    <a:pt x="9312" y="4835"/>
                    <a:pt x="9002" y="4430"/>
                  </a:cubicBezTo>
                  <a:lnTo>
                    <a:pt x="6002" y="120"/>
                  </a:lnTo>
                  <a:cubicBezTo>
                    <a:pt x="5954" y="48"/>
                    <a:pt x="5882" y="1"/>
                    <a:pt x="57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690;p50">
              <a:extLst>
                <a:ext uri="{FF2B5EF4-FFF2-40B4-BE49-F238E27FC236}">
                  <a16:creationId xmlns:a16="http://schemas.microsoft.com/office/drawing/2014/main" id="{1CA316B7-BC1D-4861-A986-806A123AB81C}"/>
                </a:ext>
              </a:extLst>
            </p:cNvPr>
            <p:cNvSpPr/>
            <p:nvPr/>
          </p:nvSpPr>
          <p:spPr>
            <a:xfrm>
              <a:off x="2873175" y="3099500"/>
              <a:ext cx="63750" cy="69675"/>
            </a:xfrm>
            <a:custGeom>
              <a:avLst/>
              <a:gdLst/>
              <a:ahLst/>
              <a:cxnLst/>
              <a:rect l="l" t="t" r="r" b="b"/>
              <a:pathLst>
                <a:path w="2550" h="2787" extrusionOk="0">
                  <a:moveTo>
                    <a:pt x="1001" y="1"/>
                  </a:moveTo>
                  <a:cubicBezTo>
                    <a:pt x="430" y="167"/>
                    <a:pt x="1" y="715"/>
                    <a:pt x="1" y="1334"/>
                  </a:cubicBezTo>
                  <a:cubicBezTo>
                    <a:pt x="1" y="2168"/>
                    <a:pt x="644" y="2787"/>
                    <a:pt x="1430" y="2787"/>
                  </a:cubicBezTo>
                  <a:cubicBezTo>
                    <a:pt x="1882" y="2787"/>
                    <a:pt x="2263" y="2596"/>
                    <a:pt x="2501" y="2287"/>
                  </a:cubicBezTo>
                  <a:cubicBezTo>
                    <a:pt x="2549" y="2263"/>
                    <a:pt x="2549" y="2239"/>
                    <a:pt x="2501" y="2191"/>
                  </a:cubicBezTo>
                  <a:cubicBezTo>
                    <a:pt x="2501" y="2168"/>
                    <a:pt x="2478" y="2168"/>
                    <a:pt x="2454" y="2168"/>
                  </a:cubicBezTo>
                  <a:lnTo>
                    <a:pt x="2359" y="2168"/>
                  </a:lnTo>
                  <a:cubicBezTo>
                    <a:pt x="1596" y="2168"/>
                    <a:pt x="930" y="1548"/>
                    <a:pt x="930" y="739"/>
                  </a:cubicBezTo>
                  <a:cubicBezTo>
                    <a:pt x="930" y="501"/>
                    <a:pt x="1001" y="286"/>
                    <a:pt x="1073" y="120"/>
                  </a:cubicBezTo>
                  <a:lnTo>
                    <a:pt x="1073" y="24"/>
                  </a:lnTo>
                  <a:cubicBezTo>
                    <a:pt x="1049" y="1"/>
                    <a:pt x="1025" y="1"/>
                    <a:pt x="10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691;p50">
              <a:extLst>
                <a:ext uri="{FF2B5EF4-FFF2-40B4-BE49-F238E27FC236}">
                  <a16:creationId xmlns:a16="http://schemas.microsoft.com/office/drawing/2014/main" id="{46D65459-6701-4393-9397-5271B107FAA4}"/>
                </a:ext>
              </a:extLst>
            </p:cNvPr>
            <p:cNvSpPr/>
            <p:nvPr/>
          </p:nvSpPr>
          <p:spPr>
            <a:xfrm>
              <a:off x="2957125" y="3109625"/>
              <a:ext cx="27425" cy="25025"/>
            </a:xfrm>
            <a:custGeom>
              <a:avLst/>
              <a:gdLst/>
              <a:ahLst/>
              <a:cxnLst/>
              <a:rect l="l" t="t" r="r" b="b"/>
              <a:pathLst>
                <a:path w="1097" h="1001" extrusionOk="0">
                  <a:moveTo>
                    <a:pt x="548" y="0"/>
                  </a:moveTo>
                  <a:cubicBezTo>
                    <a:pt x="525" y="0"/>
                    <a:pt x="525" y="0"/>
                    <a:pt x="525" y="24"/>
                  </a:cubicBezTo>
                  <a:lnTo>
                    <a:pt x="382" y="310"/>
                  </a:lnTo>
                  <a:lnTo>
                    <a:pt x="334" y="334"/>
                  </a:lnTo>
                  <a:lnTo>
                    <a:pt x="48" y="358"/>
                  </a:lnTo>
                  <a:cubicBezTo>
                    <a:pt x="1" y="358"/>
                    <a:pt x="1" y="358"/>
                    <a:pt x="1" y="381"/>
                  </a:cubicBezTo>
                  <a:lnTo>
                    <a:pt x="1" y="429"/>
                  </a:lnTo>
                  <a:lnTo>
                    <a:pt x="310" y="643"/>
                  </a:lnTo>
                  <a:lnTo>
                    <a:pt x="310" y="667"/>
                  </a:lnTo>
                  <a:lnTo>
                    <a:pt x="263" y="953"/>
                  </a:lnTo>
                  <a:cubicBezTo>
                    <a:pt x="263" y="953"/>
                    <a:pt x="263" y="1001"/>
                    <a:pt x="287" y="1001"/>
                  </a:cubicBezTo>
                  <a:lnTo>
                    <a:pt x="310" y="1001"/>
                  </a:lnTo>
                  <a:lnTo>
                    <a:pt x="572" y="834"/>
                  </a:lnTo>
                  <a:lnTo>
                    <a:pt x="620" y="834"/>
                  </a:lnTo>
                  <a:lnTo>
                    <a:pt x="882" y="1001"/>
                  </a:lnTo>
                  <a:lnTo>
                    <a:pt x="906" y="1001"/>
                  </a:lnTo>
                  <a:lnTo>
                    <a:pt x="930" y="953"/>
                  </a:lnTo>
                  <a:lnTo>
                    <a:pt x="882" y="667"/>
                  </a:lnTo>
                  <a:lnTo>
                    <a:pt x="882" y="643"/>
                  </a:lnTo>
                  <a:lnTo>
                    <a:pt x="1096" y="429"/>
                  </a:lnTo>
                  <a:lnTo>
                    <a:pt x="1096" y="381"/>
                  </a:lnTo>
                  <a:lnTo>
                    <a:pt x="1049" y="358"/>
                  </a:lnTo>
                  <a:lnTo>
                    <a:pt x="763" y="334"/>
                  </a:lnTo>
                  <a:cubicBezTo>
                    <a:pt x="763" y="334"/>
                    <a:pt x="739" y="334"/>
                    <a:pt x="739" y="310"/>
                  </a:cubicBezTo>
                  <a:lnTo>
                    <a:pt x="572" y="24"/>
                  </a:lnTo>
                  <a:lnTo>
                    <a:pt x="5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692;p50">
              <a:extLst>
                <a:ext uri="{FF2B5EF4-FFF2-40B4-BE49-F238E27FC236}">
                  <a16:creationId xmlns:a16="http://schemas.microsoft.com/office/drawing/2014/main" id="{9456A5C7-95BA-449E-B490-D29154621207}"/>
                </a:ext>
              </a:extLst>
            </p:cNvPr>
            <p:cNvSpPr/>
            <p:nvPr/>
          </p:nvSpPr>
          <p:spPr>
            <a:xfrm>
              <a:off x="3062500" y="3116175"/>
              <a:ext cx="26825" cy="25025"/>
            </a:xfrm>
            <a:custGeom>
              <a:avLst/>
              <a:gdLst/>
              <a:ahLst/>
              <a:cxnLst/>
              <a:rect l="l" t="t" r="r" b="b"/>
              <a:pathLst>
                <a:path w="1073" h="1001" extrusionOk="0">
                  <a:moveTo>
                    <a:pt x="525" y="0"/>
                  </a:moveTo>
                  <a:cubicBezTo>
                    <a:pt x="501" y="0"/>
                    <a:pt x="501" y="0"/>
                    <a:pt x="501" y="48"/>
                  </a:cubicBezTo>
                  <a:lnTo>
                    <a:pt x="358" y="310"/>
                  </a:lnTo>
                  <a:lnTo>
                    <a:pt x="334" y="334"/>
                  </a:lnTo>
                  <a:lnTo>
                    <a:pt x="25" y="381"/>
                  </a:lnTo>
                  <a:cubicBezTo>
                    <a:pt x="25" y="381"/>
                    <a:pt x="1" y="381"/>
                    <a:pt x="1" y="405"/>
                  </a:cubicBezTo>
                  <a:lnTo>
                    <a:pt x="1" y="429"/>
                  </a:lnTo>
                  <a:lnTo>
                    <a:pt x="287" y="643"/>
                  </a:lnTo>
                  <a:lnTo>
                    <a:pt x="287" y="667"/>
                  </a:lnTo>
                  <a:lnTo>
                    <a:pt x="239" y="977"/>
                  </a:lnTo>
                  <a:cubicBezTo>
                    <a:pt x="239" y="977"/>
                    <a:pt x="239" y="1001"/>
                    <a:pt x="263" y="1001"/>
                  </a:cubicBezTo>
                  <a:lnTo>
                    <a:pt x="287" y="1001"/>
                  </a:lnTo>
                  <a:lnTo>
                    <a:pt x="572" y="858"/>
                  </a:lnTo>
                  <a:lnTo>
                    <a:pt x="596" y="858"/>
                  </a:lnTo>
                  <a:lnTo>
                    <a:pt x="858" y="1001"/>
                  </a:lnTo>
                  <a:lnTo>
                    <a:pt x="882" y="1001"/>
                  </a:lnTo>
                  <a:lnTo>
                    <a:pt x="930" y="977"/>
                  </a:lnTo>
                  <a:lnTo>
                    <a:pt x="858" y="667"/>
                  </a:lnTo>
                  <a:lnTo>
                    <a:pt x="858" y="643"/>
                  </a:lnTo>
                  <a:lnTo>
                    <a:pt x="1073" y="429"/>
                  </a:lnTo>
                  <a:lnTo>
                    <a:pt x="1073" y="405"/>
                  </a:lnTo>
                  <a:lnTo>
                    <a:pt x="1049" y="381"/>
                  </a:lnTo>
                  <a:lnTo>
                    <a:pt x="739" y="334"/>
                  </a:lnTo>
                  <a:cubicBezTo>
                    <a:pt x="739" y="334"/>
                    <a:pt x="715" y="334"/>
                    <a:pt x="715" y="310"/>
                  </a:cubicBezTo>
                  <a:lnTo>
                    <a:pt x="572" y="48"/>
                  </a:lnTo>
                  <a:lnTo>
                    <a:pt x="5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693;p50">
              <a:extLst>
                <a:ext uri="{FF2B5EF4-FFF2-40B4-BE49-F238E27FC236}">
                  <a16:creationId xmlns:a16="http://schemas.microsoft.com/office/drawing/2014/main" id="{9A814B73-5EE2-47C5-B4D7-4E06FBF2B8B2}"/>
                </a:ext>
              </a:extLst>
            </p:cNvPr>
            <p:cNvSpPr/>
            <p:nvPr/>
          </p:nvSpPr>
          <p:spPr>
            <a:xfrm>
              <a:off x="3107750" y="3202500"/>
              <a:ext cx="26825" cy="25025"/>
            </a:xfrm>
            <a:custGeom>
              <a:avLst/>
              <a:gdLst/>
              <a:ahLst/>
              <a:cxnLst/>
              <a:rect l="l" t="t" r="r" b="b"/>
              <a:pathLst>
                <a:path w="1073" h="1001" extrusionOk="0">
                  <a:moveTo>
                    <a:pt x="549" y="0"/>
                  </a:moveTo>
                  <a:cubicBezTo>
                    <a:pt x="501" y="0"/>
                    <a:pt x="501" y="0"/>
                    <a:pt x="501" y="48"/>
                  </a:cubicBezTo>
                  <a:lnTo>
                    <a:pt x="358" y="310"/>
                  </a:lnTo>
                  <a:lnTo>
                    <a:pt x="334" y="334"/>
                  </a:lnTo>
                  <a:lnTo>
                    <a:pt x="25" y="358"/>
                  </a:lnTo>
                  <a:cubicBezTo>
                    <a:pt x="1" y="358"/>
                    <a:pt x="1" y="358"/>
                    <a:pt x="1" y="405"/>
                  </a:cubicBezTo>
                  <a:lnTo>
                    <a:pt x="1" y="429"/>
                  </a:lnTo>
                  <a:lnTo>
                    <a:pt x="310" y="643"/>
                  </a:lnTo>
                  <a:lnTo>
                    <a:pt x="310" y="667"/>
                  </a:lnTo>
                  <a:lnTo>
                    <a:pt x="239" y="977"/>
                  </a:lnTo>
                  <a:cubicBezTo>
                    <a:pt x="239" y="977"/>
                    <a:pt x="239" y="1001"/>
                    <a:pt x="263" y="1001"/>
                  </a:cubicBezTo>
                  <a:lnTo>
                    <a:pt x="310" y="1001"/>
                  </a:lnTo>
                  <a:lnTo>
                    <a:pt x="572" y="858"/>
                  </a:lnTo>
                  <a:lnTo>
                    <a:pt x="596" y="858"/>
                  </a:lnTo>
                  <a:lnTo>
                    <a:pt x="858" y="1001"/>
                  </a:lnTo>
                  <a:lnTo>
                    <a:pt x="906" y="1001"/>
                  </a:lnTo>
                  <a:lnTo>
                    <a:pt x="930" y="977"/>
                  </a:lnTo>
                  <a:lnTo>
                    <a:pt x="858" y="667"/>
                  </a:lnTo>
                  <a:lnTo>
                    <a:pt x="858" y="643"/>
                  </a:lnTo>
                  <a:lnTo>
                    <a:pt x="1072" y="429"/>
                  </a:lnTo>
                  <a:lnTo>
                    <a:pt x="1072" y="405"/>
                  </a:lnTo>
                  <a:lnTo>
                    <a:pt x="1049" y="358"/>
                  </a:lnTo>
                  <a:lnTo>
                    <a:pt x="739" y="334"/>
                  </a:lnTo>
                  <a:cubicBezTo>
                    <a:pt x="739" y="334"/>
                    <a:pt x="715" y="334"/>
                    <a:pt x="715" y="310"/>
                  </a:cubicBezTo>
                  <a:lnTo>
                    <a:pt x="572" y="48"/>
                  </a:lnTo>
                  <a:lnTo>
                    <a:pt x="5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" name="Google Shape;719;p50">
            <a:extLst>
              <a:ext uri="{FF2B5EF4-FFF2-40B4-BE49-F238E27FC236}">
                <a16:creationId xmlns:a16="http://schemas.microsoft.com/office/drawing/2014/main" id="{9AEC36E1-6FDB-4601-AD9D-E5011A71BFAA}"/>
              </a:ext>
            </a:extLst>
          </p:cNvPr>
          <p:cNvGrpSpPr/>
          <p:nvPr/>
        </p:nvGrpSpPr>
        <p:grpSpPr>
          <a:xfrm>
            <a:off x="1899678" y="1067383"/>
            <a:ext cx="396892" cy="397683"/>
            <a:chOff x="1432400" y="4043750"/>
            <a:chExt cx="288775" cy="289350"/>
          </a:xfrm>
        </p:grpSpPr>
        <p:sp>
          <p:nvSpPr>
            <p:cNvPr id="12" name="Google Shape;720;p50">
              <a:extLst>
                <a:ext uri="{FF2B5EF4-FFF2-40B4-BE49-F238E27FC236}">
                  <a16:creationId xmlns:a16="http://schemas.microsoft.com/office/drawing/2014/main" id="{8BD8A038-017E-4BCE-8446-B1CE828FEEB4}"/>
                </a:ext>
              </a:extLst>
            </p:cNvPr>
            <p:cNvSpPr/>
            <p:nvPr/>
          </p:nvSpPr>
          <p:spPr>
            <a:xfrm>
              <a:off x="1533625" y="4043750"/>
              <a:ext cx="87550" cy="289350"/>
            </a:xfrm>
            <a:custGeom>
              <a:avLst/>
              <a:gdLst/>
              <a:ahLst/>
              <a:cxnLst/>
              <a:rect l="l" t="t" r="r" b="b"/>
              <a:pathLst>
                <a:path w="3502" h="11574" extrusionOk="0">
                  <a:moveTo>
                    <a:pt x="1739" y="0"/>
                  </a:moveTo>
                  <a:cubicBezTo>
                    <a:pt x="1191" y="0"/>
                    <a:pt x="786" y="429"/>
                    <a:pt x="786" y="953"/>
                  </a:cubicBezTo>
                  <a:cubicBezTo>
                    <a:pt x="786" y="1310"/>
                    <a:pt x="953" y="1619"/>
                    <a:pt x="1239" y="1762"/>
                  </a:cubicBezTo>
                  <a:lnTo>
                    <a:pt x="1239" y="10598"/>
                  </a:lnTo>
                  <a:lnTo>
                    <a:pt x="477" y="10598"/>
                  </a:lnTo>
                  <a:cubicBezTo>
                    <a:pt x="215" y="10598"/>
                    <a:pt x="0" y="10812"/>
                    <a:pt x="0" y="11074"/>
                  </a:cubicBezTo>
                  <a:cubicBezTo>
                    <a:pt x="0" y="11336"/>
                    <a:pt x="215" y="11550"/>
                    <a:pt x="477" y="11574"/>
                  </a:cubicBezTo>
                  <a:lnTo>
                    <a:pt x="2977" y="11574"/>
                  </a:lnTo>
                  <a:cubicBezTo>
                    <a:pt x="3263" y="11574"/>
                    <a:pt x="3453" y="11336"/>
                    <a:pt x="3453" y="11074"/>
                  </a:cubicBezTo>
                  <a:cubicBezTo>
                    <a:pt x="3501" y="10812"/>
                    <a:pt x="3263" y="10598"/>
                    <a:pt x="2977" y="10598"/>
                  </a:cubicBezTo>
                  <a:lnTo>
                    <a:pt x="2215" y="10598"/>
                  </a:lnTo>
                  <a:lnTo>
                    <a:pt x="2215" y="1762"/>
                  </a:lnTo>
                  <a:cubicBezTo>
                    <a:pt x="2477" y="1572"/>
                    <a:pt x="2691" y="1286"/>
                    <a:pt x="2691" y="953"/>
                  </a:cubicBezTo>
                  <a:cubicBezTo>
                    <a:pt x="2691" y="429"/>
                    <a:pt x="2263" y="0"/>
                    <a:pt x="17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721;p50">
              <a:extLst>
                <a:ext uri="{FF2B5EF4-FFF2-40B4-BE49-F238E27FC236}">
                  <a16:creationId xmlns:a16="http://schemas.microsoft.com/office/drawing/2014/main" id="{2719BD5E-33BD-41F5-A82F-AE2CB74DA1BC}"/>
                </a:ext>
              </a:extLst>
            </p:cNvPr>
            <p:cNvSpPr/>
            <p:nvPr/>
          </p:nvSpPr>
          <p:spPr>
            <a:xfrm>
              <a:off x="1432400" y="4106850"/>
              <a:ext cx="117325" cy="55400"/>
            </a:xfrm>
            <a:custGeom>
              <a:avLst/>
              <a:gdLst/>
              <a:ahLst/>
              <a:cxnLst/>
              <a:rect l="l" t="t" r="r" b="b"/>
              <a:pathLst>
                <a:path w="4693" h="2216" extrusionOk="0">
                  <a:moveTo>
                    <a:pt x="1144" y="0"/>
                  </a:moveTo>
                  <a:cubicBezTo>
                    <a:pt x="1073" y="0"/>
                    <a:pt x="977" y="48"/>
                    <a:pt x="953" y="96"/>
                  </a:cubicBezTo>
                  <a:lnTo>
                    <a:pt x="96" y="1001"/>
                  </a:lnTo>
                  <a:cubicBezTo>
                    <a:pt x="48" y="1048"/>
                    <a:pt x="1" y="1120"/>
                    <a:pt x="1" y="1167"/>
                  </a:cubicBezTo>
                  <a:cubicBezTo>
                    <a:pt x="1" y="1239"/>
                    <a:pt x="25" y="1310"/>
                    <a:pt x="96" y="1358"/>
                  </a:cubicBezTo>
                  <a:lnTo>
                    <a:pt x="953" y="2144"/>
                  </a:lnTo>
                  <a:cubicBezTo>
                    <a:pt x="1025" y="2191"/>
                    <a:pt x="1073" y="2215"/>
                    <a:pt x="1144" y="2215"/>
                  </a:cubicBezTo>
                  <a:lnTo>
                    <a:pt x="4692" y="2215"/>
                  </a:lnTo>
                  <a:lnTo>
                    <a:pt x="46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722;p50">
              <a:extLst>
                <a:ext uri="{FF2B5EF4-FFF2-40B4-BE49-F238E27FC236}">
                  <a16:creationId xmlns:a16="http://schemas.microsoft.com/office/drawing/2014/main" id="{8B28733E-9383-4273-89FA-7710DD595EEC}"/>
                </a:ext>
              </a:extLst>
            </p:cNvPr>
            <p:cNvSpPr/>
            <p:nvPr/>
          </p:nvSpPr>
          <p:spPr>
            <a:xfrm>
              <a:off x="1604475" y="4171750"/>
              <a:ext cx="116700" cy="55375"/>
            </a:xfrm>
            <a:custGeom>
              <a:avLst/>
              <a:gdLst/>
              <a:ahLst/>
              <a:cxnLst/>
              <a:rect l="l" t="t" r="r" b="b"/>
              <a:pathLst>
                <a:path w="4668" h="2215" extrusionOk="0">
                  <a:moveTo>
                    <a:pt x="0" y="0"/>
                  </a:moveTo>
                  <a:lnTo>
                    <a:pt x="0" y="2215"/>
                  </a:lnTo>
                  <a:lnTo>
                    <a:pt x="3549" y="2215"/>
                  </a:lnTo>
                  <a:cubicBezTo>
                    <a:pt x="3596" y="2215"/>
                    <a:pt x="3668" y="2167"/>
                    <a:pt x="3715" y="2143"/>
                  </a:cubicBezTo>
                  <a:lnTo>
                    <a:pt x="4596" y="1334"/>
                  </a:lnTo>
                  <a:cubicBezTo>
                    <a:pt x="4644" y="1286"/>
                    <a:pt x="4668" y="1215"/>
                    <a:pt x="4668" y="1167"/>
                  </a:cubicBezTo>
                  <a:cubicBezTo>
                    <a:pt x="4668" y="1096"/>
                    <a:pt x="4644" y="1024"/>
                    <a:pt x="4620" y="977"/>
                  </a:cubicBezTo>
                  <a:lnTo>
                    <a:pt x="3715" y="95"/>
                  </a:lnTo>
                  <a:cubicBezTo>
                    <a:pt x="3668" y="24"/>
                    <a:pt x="3596" y="0"/>
                    <a:pt x="35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" name="Google Shape;716;p50">
            <a:extLst>
              <a:ext uri="{FF2B5EF4-FFF2-40B4-BE49-F238E27FC236}">
                <a16:creationId xmlns:a16="http://schemas.microsoft.com/office/drawing/2014/main" id="{A3AC1714-44A6-425A-9B60-647295018A8B}"/>
              </a:ext>
            </a:extLst>
          </p:cNvPr>
          <p:cNvGrpSpPr/>
          <p:nvPr/>
        </p:nvGrpSpPr>
        <p:grpSpPr>
          <a:xfrm>
            <a:off x="1862087" y="3223448"/>
            <a:ext cx="397683" cy="388783"/>
            <a:chOff x="1919425" y="4047250"/>
            <a:chExt cx="289350" cy="282875"/>
          </a:xfrm>
        </p:grpSpPr>
        <p:sp>
          <p:nvSpPr>
            <p:cNvPr id="16" name="Google Shape;717;p50">
              <a:extLst>
                <a:ext uri="{FF2B5EF4-FFF2-40B4-BE49-F238E27FC236}">
                  <a16:creationId xmlns:a16="http://schemas.microsoft.com/office/drawing/2014/main" id="{C1BA4471-D74D-4CC8-B88C-DC52C05BBAE8}"/>
                </a:ext>
              </a:extLst>
            </p:cNvPr>
            <p:cNvSpPr/>
            <p:nvPr/>
          </p:nvSpPr>
          <p:spPr>
            <a:xfrm>
              <a:off x="1919425" y="4047250"/>
              <a:ext cx="289350" cy="282875"/>
            </a:xfrm>
            <a:custGeom>
              <a:avLst/>
              <a:gdLst/>
              <a:ahLst/>
              <a:cxnLst/>
              <a:rect l="l" t="t" r="r" b="b"/>
              <a:pathLst>
                <a:path w="11574" h="11315" extrusionOk="0">
                  <a:moveTo>
                    <a:pt x="5913" y="1"/>
                  </a:moveTo>
                  <a:cubicBezTo>
                    <a:pt x="5692" y="1"/>
                    <a:pt x="5501" y="183"/>
                    <a:pt x="5501" y="408"/>
                  </a:cubicBezTo>
                  <a:lnTo>
                    <a:pt x="5501" y="646"/>
                  </a:lnTo>
                  <a:lnTo>
                    <a:pt x="1215" y="7076"/>
                  </a:lnTo>
                  <a:cubicBezTo>
                    <a:pt x="1119" y="7195"/>
                    <a:pt x="1119" y="7362"/>
                    <a:pt x="1191" y="7481"/>
                  </a:cubicBezTo>
                  <a:cubicBezTo>
                    <a:pt x="1238" y="7600"/>
                    <a:pt x="1381" y="7695"/>
                    <a:pt x="1548" y="7695"/>
                  </a:cubicBezTo>
                  <a:lnTo>
                    <a:pt x="5477" y="7695"/>
                  </a:lnTo>
                  <a:lnTo>
                    <a:pt x="5477" y="8767"/>
                  </a:lnTo>
                  <a:lnTo>
                    <a:pt x="2120" y="9219"/>
                  </a:lnTo>
                  <a:cubicBezTo>
                    <a:pt x="2024" y="9219"/>
                    <a:pt x="1929" y="9267"/>
                    <a:pt x="1881" y="9362"/>
                  </a:cubicBezTo>
                  <a:cubicBezTo>
                    <a:pt x="1810" y="9457"/>
                    <a:pt x="1810" y="9529"/>
                    <a:pt x="1881" y="9624"/>
                  </a:cubicBezTo>
                  <a:lnTo>
                    <a:pt x="2167" y="10196"/>
                  </a:lnTo>
                  <a:cubicBezTo>
                    <a:pt x="2076" y="10171"/>
                    <a:pt x="1983" y="10159"/>
                    <a:pt x="1889" y="10159"/>
                  </a:cubicBezTo>
                  <a:cubicBezTo>
                    <a:pt x="1612" y="10159"/>
                    <a:pt x="1333" y="10262"/>
                    <a:pt x="1119" y="10458"/>
                  </a:cubicBezTo>
                  <a:cubicBezTo>
                    <a:pt x="1060" y="10517"/>
                    <a:pt x="982" y="10547"/>
                    <a:pt x="905" y="10547"/>
                  </a:cubicBezTo>
                  <a:cubicBezTo>
                    <a:pt x="828" y="10547"/>
                    <a:pt x="750" y="10517"/>
                    <a:pt x="691" y="10458"/>
                  </a:cubicBezTo>
                  <a:cubicBezTo>
                    <a:pt x="607" y="10386"/>
                    <a:pt x="506" y="10350"/>
                    <a:pt x="408" y="10350"/>
                  </a:cubicBezTo>
                  <a:cubicBezTo>
                    <a:pt x="310" y="10350"/>
                    <a:pt x="214" y="10386"/>
                    <a:pt x="143" y="10458"/>
                  </a:cubicBezTo>
                  <a:cubicBezTo>
                    <a:pt x="0" y="10600"/>
                    <a:pt x="0" y="10839"/>
                    <a:pt x="143" y="10981"/>
                  </a:cubicBezTo>
                  <a:cubicBezTo>
                    <a:pt x="357" y="11196"/>
                    <a:pt x="631" y="11303"/>
                    <a:pt x="905" y="11303"/>
                  </a:cubicBezTo>
                  <a:cubicBezTo>
                    <a:pt x="1179" y="11303"/>
                    <a:pt x="1453" y="11196"/>
                    <a:pt x="1667" y="10981"/>
                  </a:cubicBezTo>
                  <a:cubicBezTo>
                    <a:pt x="1727" y="10934"/>
                    <a:pt x="1804" y="10910"/>
                    <a:pt x="1881" y="10910"/>
                  </a:cubicBezTo>
                  <a:cubicBezTo>
                    <a:pt x="1959" y="10910"/>
                    <a:pt x="2036" y="10934"/>
                    <a:pt x="2096" y="10981"/>
                  </a:cubicBezTo>
                  <a:cubicBezTo>
                    <a:pt x="2310" y="11196"/>
                    <a:pt x="2590" y="11303"/>
                    <a:pt x="2867" y="11303"/>
                  </a:cubicBezTo>
                  <a:cubicBezTo>
                    <a:pt x="3144" y="11303"/>
                    <a:pt x="3417" y="11196"/>
                    <a:pt x="3620" y="10981"/>
                  </a:cubicBezTo>
                  <a:cubicBezTo>
                    <a:pt x="3679" y="10934"/>
                    <a:pt x="3763" y="10910"/>
                    <a:pt x="3846" y="10910"/>
                  </a:cubicBezTo>
                  <a:cubicBezTo>
                    <a:pt x="3929" y="10910"/>
                    <a:pt x="4013" y="10934"/>
                    <a:pt x="4072" y="10981"/>
                  </a:cubicBezTo>
                  <a:lnTo>
                    <a:pt x="4096" y="11029"/>
                  </a:lnTo>
                  <a:cubicBezTo>
                    <a:pt x="4311" y="11196"/>
                    <a:pt x="4549" y="11315"/>
                    <a:pt x="4834" y="11315"/>
                  </a:cubicBezTo>
                  <a:cubicBezTo>
                    <a:pt x="5144" y="11315"/>
                    <a:pt x="5406" y="11196"/>
                    <a:pt x="5620" y="10981"/>
                  </a:cubicBezTo>
                  <a:cubicBezTo>
                    <a:pt x="5680" y="10934"/>
                    <a:pt x="5763" y="10910"/>
                    <a:pt x="5847" y="10910"/>
                  </a:cubicBezTo>
                  <a:cubicBezTo>
                    <a:pt x="5930" y="10910"/>
                    <a:pt x="6013" y="10934"/>
                    <a:pt x="6073" y="10981"/>
                  </a:cubicBezTo>
                  <a:lnTo>
                    <a:pt x="6097" y="11029"/>
                  </a:lnTo>
                  <a:cubicBezTo>
                    <a:pt x="6293" y="11214"/>
                    <a:pt x="6557" y="11309"/>
                    <a:pt x="6820" y="11309"/>
                  </a:cubicBezTo>
                  <a:cubicBezTo>
                    <a:pt x="7099" y="11309"/>
                    <a:pt x="7377" y="11202"/>
                    <a:pt x="7573" y="10981"/>
                  </a:cubicBezTo>
                  <a:cubicBezTo>
                    <a:pt x="7633" y="10934"/>
                    <a:pt x="7716" y="10910"/>
                    <a:pt x="7799" y="10910"/>
                  </a:cubicBezTo>
                  <a:cubicBezTo>
                    <a:pt x="7883" y="10910"/>
                    <a:pt x="7966" y="10934"/>
                    <a:pt x="8026" y="10981"/>
                  </a:cubicBezTo>
                  <a:cubicBezTo>
                    <a:pt x="8240" y="11196"/>
                    <a:pt x="8514" y="11303"/>
                    <a:pt x="8788" y="11303"/>
                  </a:cubicBezTo>
                  <a:cubicBezTo>
                    <a:pt x="9062" y="11303"/>
                    <a:pt x="9335" y="11196"/>
                    <a:pt x="9550" y="10981"/>
                  </a:cubicBezTo>
                  <a:cubicBezTo>
                    <a:pt x="9609" y="10934"/>
                    <a:pt x="9693" y="10910"/>
                    <a:pt x="9776" y="10910"/>
                  </a:cubicBezTo>
                  <a:cubicBezTo>
                    <a:pt x="9859" y="10910"/>
                    <a:pt x="9943" y="10934"/>
                    <a:pt x="10002" y="10981"/>
                  </a:cubicBezTo>
                  <a:cubicBezTo>
                    <a:pt x="10205" y="11196"/>
                    <a:pt x="10478" y="11303"/>
                    <a:pt x="10752" y="11303"/>
                  </a:cubicBezTo>
                  <a:cubicBezTo>
                    <a:pt x="11026" y="11303"/>
                    <a:pt x="11300" y="11196"/>
                    <a:pt x="11503" y="10981"/>
                  </a:cubicBezTo>
                  <a:cubicBezTo>
                    <a:pt x="11574" y="10839"/>
                    <a:pt x="11574" y="10600"/>
                    <a:pt x="11431" y="10458"/>
                  </a:cubicBezTo>
                  <a:cubicBezTo>
                    <a:pt x="11360" y="10386"/>
                    <a:pt x="11264" y="10350"/>
                    <a:pt x="11166" y="10350"/>
                  </a:cubicBezTo>
                  <a:cubicBezTo>
                    <a:pt x="11068" y="10350"/>
                    <a:pt x="10967" y="10386"/>
                    <a:pt x="10883" y="10458"/>
                  </a:cubicBezTo>
                  <a:cubicBezTo>
                    <a:pt x="10824" y="10517"/>
                    <a:pt x="10740" y="10547"/>
                    <a:pt x="10660" y="10547"/>
                  </a:cubicBezTo>
                  <a:cubicBezTo>
                    <a:pt x="10580" y="10547"/>
                    <a:pt x="10502" y="10517"/>
                    <a:pt x="10455" y="10458"/>
                  </a:cubicBezTo>
                  <a:cubicBezTo>
                    <a:pt x="10255" y="10258"/>
                    <a:pt x="9971" y="10161"/>
                    <a:pt x="9692" y="10161"/>
                  </a:cubicBezTo>
                  <a:cubicBezTo>
                    <a:pt x="9506" y="10161"/>
                    <a:pt x="9322" y="10205"/>
                    <a:pt x="9169" y="10291"/>
                  </a:cubicBezTo>
                  <a:lnTo>
                    <a:pt x="9907" y="8600"/>
                  </a:lnTo>
                  <a:cubicBezTo>
                    <a:pt x="9931" y="8529"/>
                    <a:pt x="9931" y="8409"/>
                    <a:pt x="9883" y="8314"/>
                  </a:cubicBezTo>
                  <a:cubicBezTo>
                    <a:pt x="9812" y="8219"/>
                    <a:pt x="9693" y="8195"/>
                    <a:pt x="9574" y="8195"/>
                  </a:cubicBezTo>
                  <a:lnTo>
                    <a:pt x="6263" y="8648"/>
                  </a:lnTo>
                  <a:lnTo>
                    <a:pt x="6263" y="408"/>
                  </a:lnTo>
                  <a:cubicBezTo>
                    <a:pt x="6263" y="217"/>
                    <a:pt x="6144" y="51"/>
                    <a:pt x="5954" y="3"/>
                  </a:cubicBezTo>
                  <a:cubicBezTo>
                    <a:pt x="5940" y="2"/>
                    <a:pt x="5927" y="1"/>
                    <a:pt x="59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718;p50">
              <a:extLst>
                <a:ext uri="{FF2B5EF4-FFF2-40B4-BE49-F238E27FC236}">
                  <a16:creationId xmlns:a16="http://schemas.microsoft.com/office/drawing/2014/main" id="{9EA04CBB-A818-4C67-A7B9-A32421FA894C}"/>
                </a:ext>
              </a:extLst>
            </p:cNvPr>
            <p:cNvSpPr/>
            <p:nvPr/>
          </p:nvSpPr>
          <p:spPr>
            <a:xfrm>
              <a:off x="2084325" y="4062900"/>
              <a:ext cx="59575" cy="129700"/>
            </a:xfrm>
            <a:custGeom>
              <a:avLst/>
              <a:gdLst/>
              <a:ahLst/>
              <a:cxnLst/>
              <a:rect l="l" t="t" r="r" b="b"/>
              <a:pathLst>
                <a:path w="2383" h="5188" extrusionOk="0">
                  <a:moveTo>
                    <a:pt x="153" y="0"/>
                  </a:moveTo>
                  <a:cubicBezTo>
                    <a:pt x="136" y="0"/>
                    <a:pt x="117" y="6"/>
                    <a:pt x="96" y="20"/>
                  </a:cubicBezTo>
                  <a:cubicBezTo>
                    <a:pt x="72" y="44"/>
                    <a:pt x="48" y="68"/>
                    <a:pt x="48" y="139"/>
                  </a:cubicBezTo>
                  <a:lnTo>
                    <a:pt x="48" y="4854"/>
                  </a:lnTo>
                  <a:cubicBezTo>
                    <a:pt x="1" y="5045"/>
                    <a:pt x="120" y="5188"/>
                    <a:pt x="310" y="5188"/>
                  </a:cubicBezTo>
                  <a:lnTo>
                    <a:pt x="2073" y="5188"/>
                  </a:lnTo>
                  <a:cubicBezTo>
                    <a:pt x="2144" y="5188"/>
                    <a:pt x="2263" y="5140"/>
                    <a:pt x="2335" y="5045"/>
                  </a:cubicBezTo>
                  <a:cubicBezTo>
                    <a:pt x="2382" y="4950"/>
                    <a:pt x="2382" y="4830"/>
                    <a:pt x="2358" y="4735"/>
                  </a:cubicBezTo>
                  <a:lnTo>
                    <a:pt x="239" y="68"/>
                  </a:lnTo>
                  <a:cubicBezTo>
                    <a:pt x="222" y="34"/>
                    <a:pt x="193" y="0"/>
                    <a:pt x="1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" name="Google Shape;775;p50">
            <a:extLst>
              <a:ext uri="{FF2B5EF4-FFF2-40B4-BE49-F238E27FC236}">
                <a16:creationId xmlns:a16="http://schemas.microsoft.com/office/drawing/2014/main" id="{C43FF03E-9BAD-4935-9EE9-179F65FA1DE0}"/>
              </a:ext>
            </a:extLst>
          </p:cNvPr>
          <p:cNvGrpSpPr/>
          <p:nvPr/>
        </p:nvGrpSpPr>
        <p:grpSpPr>
          <a:xfrm>
            <a:off x="2833656" y="4149982"/>
            <a:ext cx="407544" cy="335525"/>
            <a:chOff x="1914650" y="2654175"/>
            <a:chExt cx="296525" cy="244125"/>
          </a:xfrm>
        </p:grpSpPr>
        <p:sp>
          <p:nvSpPr>
            <p:cNvPr id="19" name="Google Shape;776;p50">
              <a:extLst>
                <a:ext uri="{FF2B5EF4-FFF2-40B4-BE49-F238E27FC236}">
                  <a16:creationId xmlns:a16="http://schemas.microsoft.com/office/drawing/2014/main" id="{C5773BC5-92B9-4789-AE4B-CDBF43CD4AAB}"/>
                </a:ext>
              </a:extLst>
            </p:cNvPr>
            <p:cNvSpPr/>
            <p:nvPr/>
          </p:nvSpPr>
          <p:spPr>
            <a:xfrm>
              <a:off x="1914650" y="2654175"/>
              <a:ext cx="177450" cy="242925"/>
            </a:xfrm>
            <a:custGeom>
              <a:avLst/>
              <a:gdLst/>
              <a:ahLst/>
              <a:cxnLst/>
              <a:rect l="l" t="t" r="r" b="b"/>
              <a:pathLst>
                <a:path w="7098" h="9717" extrusionOk="0">
                  <a:moveTo>
                    <a:pt x="3573" y="0"/>
                  </a:moveTo>
                  <a:cubicBezTo>
                    <a:pt x="3454" y="0"/>
                    <a:pt x="3382" y="24"/>
                    <a:pt x="3287" y="119"/>
                  </a:cubicBezTo>
                  <a:lnTo>
                    <a:pt x="1429" y="1977"/>
                  </a:lnTo>
                  <a:cubicBezTo>
                    <a:pt x="1310" y="2096"/>
                    <a:pt x="1287" y="2263"/>
                    <a:pt x="1358" y="2406"/>
                  </a:cubicBezTo>
                  <a:cubicBezTo>
                    <a:pt x="1406" y="2572"/>
                    <a:pt x="1549" y="2691"/>
                    <a:pt x="1739" y="2691"/>
                  </a:cubicBezTo>
                  <a:lnTo>
                    <a:pt x="2430" y="2691"/>
                  </a:lnTo>
                  <a:lnTo>
                    <a:pt x="1001" y="4120"/>
                  </a:lnTo>
                  <a:cubicBezTo>
                    <a:pt x="834" y="4263"/>
                    <a:pt x="810" y="4477"/>
                    <a:pt x="882" y="4644"/>
                  </a:cubicBezTo>
                  <a:cubicBezTo>
                    <a:pt x="953" y="4835"/>
                    <a:pt x="1144" y="4954"/>
                    <a:pt x="1310" y="4954"/>
                  </a:cubicBezTo>
                  <a:lnTo>
                    <a:pt x="2025" y="4954"/>
                  </a:lnTo>
                  <a:lnTo>
                    <a:pt x="239" y="6740"/>
                  </a:lnTo>
                  <a:cubicBezTo>
                    <a:pt x="72" y="6907"/>
                    <a:pt x="1" y="7192"/>
                    <a:pt x="96" y="7430"/>
                  </a:cubicBezTo>
                  <a:cubicBezTo>
                    <a:pt x="191" y="7669"/>
                    <a:pt x="429" y="7812"/>
                    <a:pt x="691" y="7812"/>
                  </a:cubicBezTo>
                  <a:lnTo>
                    <a:pt x="2382" y="7812"/>
                  </a:lnTo>
                  <a:lnTo>
                    <a:pt x="2382" y="9455"/>
                  </a:lnTo>
                  <a:cubicBezTo>
                    <a:pt x="2382" y="9598"/>
                    <a:pt x="2501" y="9717"/>
                    <a:pt x="2668" y="9717"/>
                  </a:cubicBezTo>
                  <a:lnTo>
                    <a:pt x="4406" y="9717"/>
                  </a:lnTo>
                  <a:cubicBezTo>
                    <a:pt x="4573" y="9717"/>
                    <a:pt x="4692" y="9598"/>
                    <a:pt x="4692" y="9455"/>
                  </a:cubicBezTo>
                  <a:lnTo>
                    <a:pt x="4692" y="7835"/>
                  </a:lnTo>
                  <a:lnTo>
                    <a:pt x="6407" y="7835"/>
                  </a:lnTo>
                  <a:cubicBezTo>
                    <a:pt x="6669" y="7835"/>
                    <a:pt x="6883" y="7692"/>
                    <a:pt x="7002" y="7454"/>
                  </a:cubicBezTo>
                  <a:cubicBezTo>
                    <a:pt x="7097" y="7216"/>
                    <a:pt x="7026" y="6954"/>
                    <a:pt x="6859" y="6764"/>
                  </a:cubicBezTo>
                  <a:lnTo>
                    <a:pt x="5121" y="4954"/>
                  </a:lnTo>
                  <a:lnTo>
                    <a:pt x="5835" y="4954"/>
                  </a:lnTo>
                  <a:cubicBezTo>
                    <a:pt x="6049" y="4954"/>
                    <a:pt x="6240" y="4835"/>
                    <a:pt x="6288" y="4644"/>
                  </a:cubicBezTo>
                  <a:cubicBezTo>
                    <a:pt x="6383" y="4477"/>
                    <a:pt x="6311" y="4263"/>
                    <a:pt x="6169" y="4120"/>
                  </a:cubicBezTo>
                  <a:lnTo>
                    <a:pt x="4740" y="2691"/>
                  </a:lnTo>
                  <a:lnTo>
                    <a:pt x="5430" y="2691"/>
                  </a:lnTo>
                  <a:cubicBezTo>
                    <a:pt x="5597" y="2691"/>
                    <a:pt x="5764" y="2596"/>
                    <a:pt x="5811" y="2406"/>
                  </a:cubicBezTo>
                  <a:cubicBezTo>
                    <a:pt x="5883" y="2263"/>
                    <a:pt x="5835" y="2096"/>
                    <a:pt x="5716" y="1977"/>
                  </a:cubicBezTo>
                  <a:lnTo>
                    <a:pt x="3882" y="119"/>
                  </a:lnTo>
                  <a:cubicBezTo>
                    <a:pt x="3787" y="24"/>
                    <a:pt x="3692" y="0"/>
                    <a:pt x="35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777;p50">
              <a:extLst>
                <a:ext uri="{FF2B5EF4-FFF2-40B4-BE49-F238E27FC236}">
                  <a16:creationId xmlns:a16="http://schemas.microsoft.com/office/drawing/2014/main" id="{36DB4DF0-8419-41DF-ADE5-9AF93090C732}"/>
                </a:ext>
              </a:extLst>
            </p:cNvPr>
            <p:cNvSpPr/>
            <p:nvPr/>
          </p:nvSpPr>
          <p:spPr>
            <a:xfrm>
              <a:off x="2086125" y="2704925"/>
              <a:ext cx="125050" cy="193375"/>
            </a:xfrm>
            <a:custGeom>
              <a:avLst/>
              <a:gdLst/>
              <a:ahLst/>
              <a:cxnLst/>
              <a:rect l="l" t="t" r="r" b="b"/>
              <a:pathLst>
                <a:path w="5002" h="7735" extrusionOk="0">
                  <a:moveTo>
                    <a:pt x="2179" y="1"/>
                  </a:moveTo>
                  <a:cubicBezTo>
                    <a:pt x="2096" y="1"/>
                    <a:pt x="2012" y="30"/>
                    <a:pt x="1953" y="90"/>
                  </a:cubicBezTo>
                  <a:lnTo>
                    <a:pt x="500" y="1543"/>
                  </a:lnTo>
                  <a:cubicBezTo>
                    <a:pt x="405" y="1638"/>
                    <a:pt x="381" y="1781"/>
                    <a:pt x="453" y="1900"/>
                  </a:cubicBezTo>
                  <a:cubicBezTo>
                    <a:pt x="500" y="2019"/>
                    <a:pt x="619" y="2114"/>
                    <a:pt x="738" y="2114"/>
                  </a:cubicBezTo>
                  <a:lnTo>
                    <a:pt x="1286" y="2114"/>
                  </a:lnTo>
                  <a:lnTo>
                    <a:pt x="143" y="3257"/>
                  </a:lnTo>
                  <a:cubicBezTo>
                    <a:pt x="48" y="3329"/>
                    <a:pt x="0" y="3495"/>
                    <a:pt x="48" y="3638"/>
                  </a:cubicBezTo>
                  <a:lnTo>
                    <a:pt x="310" y="3900"/>
                  </a:lnTo>
                  <a:cubicBezTo>
                    <a:pt x="357" y="3900"/>
                    <a:pt x="381" y="3924"/>
                    <a:pt x="405" y="3924"/>
                  </a:cubicBezTo>
                  <a:lnTo>
                    <a:pt x="977" y="3924"/>
                  </a:lnTo>
                  <a:lnTo>
                    <a:pt x="643" y="4257"/>
                  </a:lnTo>
                  <a:cubicBezTo>
                    <a:pt x="1000" y="4638"/>
                    <a:pt x="1096" y="5210"/>
                    <a:pt x="881" y="5710"/>
                  </a:cubicBezTo>
                  <a:cubicBezTo>
                    <a:pt x="810" y="5901"/>
                    <a:pt x="715" y="6067"/>
                    <a:pt x="572" y="6186"/>
                  </a:cubicBezTo>
                  <a:lnTo>
                    <a:pt x="1310" y="6186"/>
                  </a:lnTo>
                  <a:lnTo>
                    <a:pt x="1310" y="7472"/>
                  </a:lnTo>
                  <a:cubicBezTo>
                    <a:pt x="1310" y="7615"/>
                    <a:pt x="1429" y="7734"/>
                    <a:pt x="1572" y="7734"/>
                  </a:cubicBezTo>
                  <a:lnTo>
                    <a:pt x="2858" y="7734"/>
                  </a:lnTo>
                  <a:cubicBezTo>
                    <a:pt x="3001" y="7734"/>
                    <a:pt x="3120" y="7615"/>
                    <a:pt x="3120" y="7472"/>
                  </a:cubicBezTo>
                  <a:lnTo>
                    <a:pt x="3120" y="6234"/>
                  </a:lnTo>
                  <a:lnTo>
                    <a:pt x="4501" y="6234"/>
                  </a:lnTo>
                  <a:cubicBezTo>
                    <a:pt x="4692" y="6234"/>
                    <a:pt x="4882" y="6115"/>
                    <a:pt x="4977" y="5901"/>
                  </a:cubicBezTo>
                  <a:cubicBezTo>
                    <a:pt x="5001" y="5686"/>
                    <a:pt x="4977" y="5472"/>
                    <a:pt x="4811" y="5329"/>
                  </a:cubicBezTo>
                  <a:lnTo>
                    <a:pt x="3382" y="3900"/>
                  </a:lnTo>
                  <a:lnTo>
                    <a:pt x="3953" y="3900"/>
                  </a:lnTo>
                  <a:cubicBezTo>
                    <a:pt x="4096" y="3900"/>
                    <a:pt x="4239" y="3805"/>
                    <a:pt x="4311" y="3662"/>
                  </a:cubicBezTo>
                  <a:cubicBezTo>
                    <a:pt x="4358" y="3519"/>
                    <a:pt x="4334" y="3329"/>
                    <a:pt x="4215" y="3257"/>
                  </a:cubicBezTo>
                  <a:lnTo>
                    <a:pt x="3096" y="2114"/>
                  </a:lnTo>
                  <a:lnTo>
                    <a:pt x="3620" y="2114"/>
                  </a:lnTo>
                  <a:cubicBezTo>
                    <a:pt x="3739" y="2114"/>
                    <a:pt x="3858" y="2019"/>
                    <a:pt x="3930" y="1900"/>
                  </a:cubicBezTo>
                  <a:cubicBezTo>
                    <a:pt x="3977" y="1781"/>
                    <a:pt x="3953" y="1638"/>
                    <a:pt x="3858" y="1543"/>
                  </a:cubicBezTo>
                  <a:lnTo>
                    <a:pt x="2405" y="90"/>
                  </a:lnTo>
                  <a:cubicBezTo>
                    <a:pt x="2346" y="30"/>
                    <a:pt x="2263" y="1"/>
                    <a:pt x="21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Snowy Mountains Minitheme by Slidesgo">
  <a:themeElements>
    <a:clrScheme name="Simple Light">
      <a:dk1>
        <a:srgbClr val="001C25"/>
      </a:dk1>
      <a:lt1>
        <a:srgbClr val="FFFFFF"/>
      </a:lt1>
      <a:dk2>
        <a:srgbClr val="4D4D4D"/>
      </a:dk2>
      <a:lt2>
        <a:srgbClr val="7A7A7A"/>
      </a:lt2>
      <a:accent1>
        <a:srgbClr val="263D63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1C2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1305</TotalTime>
  <Words>204</Words>
  <Application>Microsoft Office PowerPoint</Application>
  <PresentationFormat>Экран (16:9)</PresentationFormat>
  <Paragraphs>69</Paragraphs>
  <Slides>11</Slides>
  <Notes>11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7" baseType="lpstr">
      <vt:lpstr>Bebas Neue</vt:lpstr>
      <vt:lpstr>Segoe Print</vt:lpstr>
      <vt:lpstr>Raleway</vt:lpstr>
      <vt:lpstr>Arial</vt:lpstr>
      <vt:lpstr>Playfair Display</vt:lpstr>
      <vt:lpstr>Snowy Mountains Minitheme by Slidesgo</vt:lpstr>
      <vt:lpstr>Хранители Арктики</vt:lpstr>
      <vt:lpstr>Проблемы</vt:lpstr>
      <vt:lpstr>Презентация PowerPoint</vt:lpstr>
      <vt:lpstr>Целевая аудитория</vt:lpstr>
      <vt:lpstr>Бизнес-модель</vt:lpstr>
      <vt:lpstr>Презентация PowerPoint</vt:lpstr>
      <vt:lpstr>Презентация PowerPoint</vt:lpstr>
      <vt:lpstr>Дизайнер</vt:lpstr>
      <vt:lpstr>Разработчик</vt:lpstr>
      <vt:lpstr>Команда и контакты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Snowy  Mountains Minitheme</dc:title>
  <dc:creator>_tratyar_</dc:creator>
  <cp:lastModifiedBy>Александр Залялов</cp:lastModifiedBy>
  <cp:revision>46</cp:revision>
  <dcterms:modified xsi:type="dcterms:W3CDTF">2025-05-11T10:43:59Z</dcterms:modified>
</cp:coreProperties>
</file>